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e0c9f5373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8d2c827bd4aa8"/>
  </p:sldMasterIdLst>
  <p:sldIdLst>
    <p:sldId xmlns:r="http://schemas.openxmlformats.org/officeDocument/2006/relationships" id="256" r:id="R1bae2eb537384bdd"/>
    <p:sldId xmlns:r="http://schemas.openxmlformats.org/officeDocument/2006/relationships" id="257" r:id="Rf15735944a7d4a85"/>
    <p:sldId xmlns:r="http://schemas.openxmlformats.org/officeDocument/2006/relationships" id="258" r:id="R5e054b4645814123"/>
    <p:sldId xmlns:r="http://schemas.openxmlformats.org/officeDocument/2006/relationships" id="259" r:id="R705b4d045eba4051"/>
    <p:sldId xmlns:r="http://schemas.openxmlformats.org/officeDocument/2006/relationships" id="260" r:id="Rd48e10dd51f74fea"/>
    <p:sldId xmlns:r="http://schemas.openxmlformats.org/officeDocument/2006/relationships" id="261" r:id="R7e38aab8dd8040e6"/>
    <p:sldId xmlns:r="http://schemas.openxmlformats.org/officeDocument/2006/relationships" id="262" r:id="Rf32d57ef27f4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8d2c827bd4aa8" /><Relationship Type="http://schemas.openxmlformats.org/officeDocument/2006/relationships/slide" Target="/ppt/slides/slide1.xml" Id="R1bae2eb537384bdd" /><Relationship Type="http://schemas.openxmlformats.org/officeDocument/2006/relationships/slide" Target="/ppt/slides/slide2.xml" Id="Rf15735944a7d4a85" /><Relationship Type="http://schemas.openxmlformats.org/officeDocument/2006/relationships/slide" Target="/ppt/slides/slide3.xml" Id="R5e054b4645814123" /><Relationship Type="http://schemas.openxmlformats.org/officeDocument/2006/relationships/slide" Target="/ppt/slides/slide4.xml" Id="R705b4d045eba4051" /><Relationship Type="http://schemas.openxmlformats.org/officeDocument/2006/relationships/slide" Target="/ppt/slides/slide5.xml" Id="Rd48e10dd51f74fea" /><Relationship Type="http://schemas.openxmlformats.org/officeDocument/2006/relationships/slide" Target="/ppt/slides/slide6.xml" Id="R7e38aab8dd8040e6" /><Relationship Type="http://schemas.openxmlformats.org/officeDocument/2006/relationships/slide" Target="/ppt/slides/slide7.xml" Id="Rf32d57ef27f4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c4f14b5e1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6422ac9bf490a" /><Relationship Type="http://schemas.openxmlformats.org/officeDocument/2006/relationships/theme" Target="/ppt/slideMasters/theme/theme1.xml" Id="R8aaf7c07a321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6422ac9bf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f77724434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893a6787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9fce542a3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8f074dfa9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603c8345e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ca41d8795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2189f244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CLIPPER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589 855 970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5 607 569 976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6 054 794 163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922 490 511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