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93a41ccac8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3f01be4be4629"/>
  </p:sldMasterIdLst>
  <p:sldIdLst>
    <p:sldId xmlns:r="http://schemas.openxmlformats.org/officeDocument/2006/relationships" id="256" r:id="Rdf81716cad914b27"/>
    <p:sldId xmlns:r="http://schemas.openxmlformats.org/officeDocument/2006/relationships" id="257" r:id="R8dcf57aef91840a5"/>
    <p:sldId xmlns:r="http://schemas.openxmlformats.org/officeDocument/2006/relationships" id="258" r:id="R2ad657e20e5b4905"/>
    <p:sldId xmlns:r="http://schemas.openxmlformats.org/officeDocument/2006/relationships" id="259" r:id="R2144863082144f37"/>
    <p:sldId xmlns:r="http://schemas.openxmlformats.org/officeDocument/2006/relationships" id="260" r:id="Reb04b16e02ae4abe"/>
    <p:sldId xmlns:r="http://schemas.openxmlformats.org/officeDocument/2006/relationships" id="261" r:id="R8cd933469b4844d9"/>
    <p:sldId xmlns:r="http://schemas.openxmlformats.org/officeDocument/2006/relationships" id="262" r:id="R529ccabaece141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3f01be4be4629" /><Relationship Type="http://schemas.openxmlformats.org/officeDocument/2006/relationships/slide" Target="/ppt/slides/slide1.xml" Id="Rdf81716cad914b27" /><Relationship Type="http://schemas.openxmlformats.org/officeDocument/2006/relationships/slide" Target="/ppt/slides/slide2.xml" Id="R8dcf57aef91840a5" /><Relationship Type="http://schemas.openxmlformats.org/officeDocument/2006/relationships/slide" Target="/ppt/slides/slide3.xml" Id="R2ad657e20e5b4905" /><Relationship Type="http://schemas.openxmlformats.org/officeDocument/2006/relationships/slide" Target="/ppt/slides/slide4.xml" Id="R2144863082144f37" /><Relationship Type="http://schemas.openxmlformats.org/officeDocument/2006/relationships/slide" Target="/ppt/slides/slide5.xml" Id="Reb04b16e02ae4abe" /><Relationship Type="http://schemas.openxmlformats.org/officeDocument/2006/relationships/slide" Target="/ppt/slides/slide6.xml" Id="R8cd933469b4844d9" /><Relationship Type="http://schemas.openxmlformats.org/officeDocument/2006/relationships/slide" Target="/ppt/slides/slide7.xml" Id="R529ccabaece141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a6e471d094c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c0d3ec9574d12" /><Relationship Type="http://schemas.openxmlformats.org/officeDocument/2006/relationships/theme" Target="/ppt/slideMasters/theme/theme1.xml" Id="R65a21f3dcb4841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fc0d3ec957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0e88098864a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383cfe29740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767a11b7b4a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0ff323b6440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38aa30c87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37d8a60949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7b47da9ba46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SUMMIT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SUMMIT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1 181 982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2 163 834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2 198 076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WÅGELSBY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Wågelsby, Hyttemesterveien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922 569 231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HOLDING AS</a:t>
            </a:r>
          </a:p>
        </p:txBody>
      </p:sp>
    </p:spTree>
  </p:cSld>
  <p:clrMapOvr>
    <a:masterClrMapping xmlns:a="http://schemas.openxmlformats.org/drawingml/2006/main"/>
  </p:clrMapOvr>
</p:sld>
</file>