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eea94fae9a4a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2049228b5c435a"/>
  </p:sldMasterIdLst>
  <p:sldIdLst>
    <p:sldId xmlns:r="http://schemas.openxmlformats.org/officeDocument/2006/relationships" id="256" r:id="R377a9606ca9f4c10"/>
    <p:sldId xmlns:r="http://schemas.openxmlformats.org/officeDocument/2006/relationships" id="257" r:id="R039e4868713a408d"/>
    <p:sldId xmlns:r="http://schemas.openxmlformats.org/officeDocument/2006/relationships" id="258" r:id="R153c4407e06d4ebc"/>
    <p:sldId xmlns:r="http://schemas.openxmlformats.org/officeDocument/2006/relationships" id="259" r:id="R8888c7aeaf0b4c89"/>
    <p:sldId xmlns:r="http://schemas.openxmlformats.org/officeDocument/2006/relationships" id="260" r:id="R9c9e076c281b4230"/>
    <p:sldId xmlns:r="http://schemas.openxmlformats.org/officeDocument/2006/relationships" id="261" r:id="Rdfa5422516684c4d"/>
    <p:sldId xmlns:r="http://schemas.openxmlformats.org/officeDocument/2006/relationships" id="262" r:id="R882775fa7dfe42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049228b5c435a" /><Relationship Type="http://schemas.openxmlformats.org/officeDocument/2006/relationships/slide" Target="/ppt/slides/slide1.xml" Id="R377a9606ca9f4c10" /><Relationship Type="http://schemas.openxmlformats.org/officeDocument/2006/relationships/slide" Target="/ppt/slides/slide2.xml" Id="R039e4868713a408d" /><Relationship Type="http://schemas.openxmlformats.org/officeDocument/2006/relationships/slide" Target="/ppt/slides/slide3.xml" Id="R153c4407e06d4ebc" /><Relationship Type="http://schemas.openxmlformats.org/officeDocument/2006/relationships/slide" Target="/ppt/slides/slide4.xml" Id="R8888c7aeaf0b4c89" /><Relationship Type="http://schemas.openxmlformats.org/officeDocument/2006/relationships/slide" Target="/ppt/slides/slide5.xml" Id="R9c9e076c281b4230" /><Relationship Type="http://schemas.openxmlformats.org/officeDocument/2006/relationships/slide" Target="/ppt/slides/slide6.xml" Id="Rdfa5422516684c4d" /><Relationship Type="http://schemas.openxmlformats.org/officeDocument/2006/relationships/slide" Target="/ppt/slides/slide7.xml" Id="R882775fa7dfe42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0b47fc34a44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957d0e095416f" /><Relationship Type="http://schemas.openxmlformats.org/officeDocument/2006/relationships/theme" Target="/ppt/slideMasters/theme/theme1.xml" Id="R8e1dc865a9414c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4957d0e09541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2a34abbf84c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a7a261e204b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68a4a16254a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b376e7e6f4e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c0ac4815743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c7b310e1d4d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ed21a20f04f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PAREKA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175 032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421 342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1 950 018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RECKMANN PAUL-JOHNNY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Kleveåsen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922 572 232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