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82fd30bfe240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4c1eb92cb449b8"/>
  </p:sldMasterIdLst>
  <p:sldIdLst>
    <p:sldId xmlns:r="http://schemas.openxmlformats.org/officeDocument/2006/relationships" id="256" r:id="R4c291ae6114d4bab"/>
    <p:sldId xmlns:r="http://schemas.openxmlformats.org/officeDocument/2006/relationships" id="257" r:id="R7e703478221f45cf"/>
    <p:sldId xmlns:r="http://schemas.openxmlformats.org/officeDocument/2006/relationships" id="258" r:id="R556308699e2b4d6a"/>
    <p:sldId xmlns:r="http://schemas.openxmlformats.org/officeDocument/2006/relationships" id="259" r:id="R97eb667e06824c81"/>
    <p:sldId xmlns:r="http://schemas.openxmlformats.org/officeDocument/2006/relationships" id="260" r:id="R871572c29aad4711"/>
    <p:sldId xmlns:r="http://schemas.openxmlformats.org/officeDocument/2006/relationships" id="261" r:id="R1ff1934bcc7340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4c1eb92cb449b8" /><Relationship Type="http://schemas.openxmlformats.org/officeDocument/2006/relationships/slide" Target="/ppt/slides/slide1.xml" Id="R4c291ae6114d4bab" /><Relationship Type="http://schemas.openxmlformats.org/officeDocument/2006/relationships/slide" Target="/ppt/slides/slide2.xml" Id="R7e703478221f45cf" /><Relationship Type="http://schemas.openxmlformats.org/officeDocument/2006/relationships/slide" Target="/ppt/slides/slide3.xml" Id="R556308699e2b4d6a" /><Relationship Type="http://schemas.openxmlformats.org/officeDocument/2006/relationships/slide" Target="/ppt/slides/slide4.xml" Id="R97eb667e06824c81" /><Relationship Type="http://schemas.openxmlformats.org/officeDocument/2006/relationships/slide" Target="/ppt/slides/slide5.xml" Id="R871572c29aad4711" /><Relationship Type="http://schemas.openxmlformats.org/officeDocument/2006/relationships/slide" Target="/ppt/slides/slide6.xml" Id="R1ff1934bcc7340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07ea0a2d714b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0bc53c543d4e85" /><Relationship Type="http://schemas.openxmlformats.org/officeDocument/2006/relationships/theme" Target="/ppt/slideMasters/theme/theme1.xml" Id="R194749de222e46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0bc53c543d4e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0b07aead8f4c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69c123bfe148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f2596a25bc45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604ef092c04d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7752098c5145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1bb3e0ee5d46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MSAA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MSAA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MSAA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MSAA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MSAA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MSAA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Fabrikkvegen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4362 Vigrestad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922 651 663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MSAA AS</a:t>
            </a:r>
          </a:p>
        </p:txBody>
      </p:sp>
    </p:spTree>
  </p:cSld>
  <p:clrMapOvr>
    <a:masterClrMapping xmlns:a="http://schemas.openxmlformats.org/drawingml/2006/main"/>
  </p:clrMapOvr>
</p:sld>
</file>