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d22aed51cb49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0ae4496170487e"/>
  </p:sldMasterIdLst>
  <p:sldIdLst>
    <p:sldId xmlns:r="http://schemas.openxmlformats.org/officeDocument/2006/relationships" id="256" r:id="Rcc7670422f9a452a"/>
    <p:sldId xmlns:r="http://schemas.openxmlformats.org/officeDocument/2006/relationships" id="257" r:id="R00321c74048a49b1"/>
    <p:sldId xmlns:r="http://schemas.openxmlformats.org/officeDocument/2006/relationships" id="258" r:id="Rf5ae0d10c51048d5"/>
    <p:sldId xmlns:r="http://schemas.openxmlformats.org/officeDocument/2006/relationships" id="259" r:id="Rf0e724ba859645a4"/>
    <p:sldId xmlns:r="http://schemas.openxmlformats.org/officeDocument/2006/relationships" id="260" r:id="R55d62a8c21444f3c"/>
    <p:sldId xmlns:r="http://schemas.openxmlformats.org/officeDocument/2006/relationships" id="261" r:id="R130c5b142fd84eb9"/>
    <p:sldId xmlns:r="http://schemas.openxmlformats.org/officeDocument/2006/relationships" id="262" r:id="R4f499bd120424a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0ae4496170487e" /><Relationship Type="http://schemas.openxmlformats.org/officeDocument/2006/relationships/slide" Target="/ppt/slides/slide1.xml" Id="Rcc7670422f9a452a" /><Relationship Type="http://schemas.openxmlformats.org/officeDocument/2006/relationships/slide" Target="/ppt/slides/slide2.xml" Id="R00321c74048a49b1" /><Relationship Type="http://schemas.openxmlformats.org/officeDocument/2006/relationships/slide" Target="/ppt/slides/slide3.xml" Id="Rf5ae0d10c51048d5" /><Relationship Type="http://schemas.openxmlformats.org/officeDocument/2006/relationships/slide" Target="/ppt/slides/slide4.xml" Id="Rf0e724ba859645a4" /><Relationship Type="http://schemas.openxmlformats.org/officeDocument/2006/relationships/slide" Target="/ppt/slides/slide5.xml" Id="R55d62a8c21444f3c" /><Relationship Type="http://schemas.openxmlformats.org/officeDocument/2006/relationships/slide" Target="/ppt/slides/slide6.xml" Id="R130c5b142fd84eb9" /><Relationship Type="http://schemas.openxmlformats.org/officeDocument/2006/relationships/slide" Target="/ppt/slides/slide7.xml" Id="R4f499bd120424a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f4784932f24f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4e3dd9a39e4f40" /><Relationship Type="http://schemas.openxmlformats.org/officeDocument/2006/relationships/theme" Target="/ppt/slideMasters/theme/theme1.xml" Id="R00f58919aeca4e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4e3dd9a39e4f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0959c4dbf44b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6a490afafc45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0f0e654c4d41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6d576091f041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a1c02cdfd84d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d5940b88584bd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bac8ab62ad48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MSAA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MSAA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MSAA AS ble etablert [år] og holder til i Vigrestad.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MSAA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MSAA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MSAA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−58 805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7 560 214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70 030 983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80 572 121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MSAA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AARSLAND MARTIN SVENSEN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MSAA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Fabrikkvegen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4362 Vigrestad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922 651 663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MSAA AS</a:t>
            </a:r>
          </a:p>
        </p:txBody>
      </p:sp>
    </p:spTree>
  </p:cSld>
  <p:clrMapOvr>
    <a:masterClrMapping xmlns:a="http://schemas.openxmlformats.org/drawingml/2006/main"/>
  </p:clrMapOvr>
</p:sld>
</file>