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1f0ead464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544e6e86d4d9a"/>
  </p:sldMasterIdLst>
  <p:sldIdLst>
    <p:sldId xmlns:r="http://schemas.openxmlformats.org/officeDocument/2006/relationships" id="256" r:id="R5d1060659e574ce1"/>
    <p:sldId xmlns:r="http://schemas.openxmlformats.org/officeDocument/2006/relationships" id="257" r:id="Rb2f71f1d2c6a441a"/>
    <p:sldId xmlns:r="http://schemas.openxmlformats.org/officeDocument/2006/relationships" id="258" r:id="R9bba6f38f2494729"/>
    <p:sldId xmlns:r="http://schemas.openxmlformats.org/officeDocument/2006/relationships" id="259" r:id="Ra0b1ed98e3944070"/>
    <p:sldId xmlns:r="http://schemas.openxmlformats.org/officeDocument/2006/relationships" id="260" r:id="Rbfd815e9edb64d23"/>
    <p:sldId xmlns:r="http://schemas.openxmlformats.org/officeDocument/2006/relationships" id="261" r:id="R2ee18c3f6a3f4f6f"/>
    <p:sldId xmlns:r="http://schemas.openxmlformats.org/officeDocument/2006/relationships" id="262" r:id="R2a40f60c3d8f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544e6e86d4d9a" /><Relationship Type="http://schemas.openxmlformats.org/officeDocument/2006/relationships/slide" Target="/ppt/slides/slide1.xml" Id="R5d1060659e574ce1" /><Relationship Type="http://schemas.openxmlformats.org/officeDocument/2006/relationships/slide" Target="/ppt/slides/slide2.xml" Id="Rb2f71f1d2c6a441a" /><Relationship Type="http://schemas.openxmlformats.org/officeDocument/2006/relationships/slide" Target="/ppt/slides/slide3.xml" Id="R9bba6f38f2494729" /><Relationship Type="http://schemas.openxmlformats.org/officeDocument/2006/relationships/slide" Target="/ppt/slides/slide4.xml" Id="Ra0b1ed98e3944070" /><Relationship Type="http://schemas.openxmlformats.org/officeDocument/2006/relationships/slide" Target="/ppt/slides/slide5.xml" Id="Rbfd815e9edb64d23" /><Relationship Type="http://schemas.openxmlformats.org/officeDocument/2006/relationships/slide" Target="/ppt/slides/slide6.xml" Id="R2ee18c3f6a3f4f6f" /><Relationship Type="http://schemas.openxmlformats.org/officeDocument/2006/relationships/slide" Target="/ppt/slides/slide7.xml" Id="R2a40f60c3d8f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13a8e3de6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eeecbda94f79" /><Relationship Type="http://schemas.openxmlformats.org/officeDocument/2006/relationships/theme" Target="/ppt/slideMasters/theme/theme1.xml" Id="R8b387d0dfd4f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9eeecbda9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f0e54dc2f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74a7e939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abfe043d7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c0937bb6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beb8079c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1c8ed784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ac658925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