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0e2c99ea1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122656ec54ed1"/>
  </p:sldMasterIdLst>
  <p:sldIdLst>
    <p:sldId xmlns:r="http://schemas.openxmlformats.org/officeDocument/2006/relationships" id="256" r:id="R1ee7a4d7a45544ce"/>
    <p:sldId xmlns:r="http://schemas.openxmlformats.org/officeDocument/2006/relationships" id="257" r:id="R35822aa4c7684006"/>
    <p:sldId xmlns:r="http://schemas.openxmlformats.org/officeDocument/2006/relationships" id="258" r:id="Rd95215eaf7fb4938"/>
    <p:sldId xmlns:r="http://schemas.openxmlformats.org/officeDocument/2006/relationships" id="259" r:id="R1c74d93d3b074139"/>
    <p:sldId xmlns:r="http://schemas.openxmlformats.org/officeDocument/2006/relationships" id="260" r:id="R08d2e617d3f0426c"/>
    <p:sldId xmlns:r="http://schemas.openxmlformats.org/officeDocument/2006/relationships" id="261" r:id="R49216c3e8b324ccb"/>
    <p:sldId xmlns:r="http://schemas.openxmlformats.org/officeDocument/2006/relationships" id="262" r:id="R59c9ff272a2f41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122656ec54ed1" /><Relationship Type="http://schemas.openxmlformats.org/officeDocument/2006/relationships/slide" Target="/ppt/slides/slide1.xml" Id="R1ee7a4d7a45544ce" /><Relationship Type="http://schemas.openxmlformats.org/officeDocument/2006/relationships/slide" Target="/ppt/slides/slide2.xml" Id="R35822aa4c7684006" /><Relationship Type="http://schemas.openxmlformats.org/officeDocument/2006/relationships/slide" Target="/ppt/slides/slide3.xml" Id="Rd95215eaf7fb4938" /><Relationship Type="http://schemas.openxmlformats.org/officeDocument/2006/relationships/slide" Target="/ppt/slides/slide4.xml" Id="R1c74d93d3b074139" /><Relationship Type="http://schemas.openxmlformats.org/officeDocument/2006/relationships/slide" Target="/ppt/slides/slide5.xml" Id="R08d2e617d3f0426c" /><Relationship Type="http://schemas.openxmlformats.org/officeDocument/2006/relationships/slide" Target="/ppt/slides/slide6.xml" Id="R49216c3e8b324ccb" /><Relationship Type="http://schemas.openxmlformats.org/officeDocument/2006/relationships/slide" Target="/ppt/slides/slide7.xml" Id="R59c9ff272a2f41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c78ff0878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dec79d30d4898" /><Relationship Type="http://schemas.openxmlformats.org/officeDocument/2006/relationships/theme" Target="/ppt/slideMasters/theme/theme1.xml" Id="Rd946cba759e249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dec79d30d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4b2766834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1298377bd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ff9443816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c1f7964a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e98851625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16fbf82a144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911700a81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SANDNES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31 210 820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1 273 343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10 373 845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922 723 605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