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231cf14a1247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b60f0b08ec4463"/>
  </p:sldMasterIdLst>
  <p:sldIdLst>
    <p:sldId xmlns:r="http://schemas.openxmlformats.org/officeDocument/2006/relationships" id="256" r:id="R02e4ab4febff4147"/>
    <p:sldId xmlns:r="http://schemas.openxmlformats.org/officeDocument/2006/relationships" id="257" r:id="Ra208e059e09e4598"/>
    <p:sldId xmlns:r="http://schemas.openxmlformats.org/officeDocument/2006/relationships" id="258" r:id="R980d13a66e5f4835"/>
    <p:sldId xmlns:r="http://schemas.openxmlformats.org/officeDocument/2006/relationships" id="259" r:id="R29ac4f7e3ae64beb"/>
    <p:sldId xmlns:r="http://schemas.openxmlformats.org/officeDocument/2006/relationships" id="260" r:id="Rfc26e8ef5ba44209"/>
    <p:sldId xmlns:r="http://schemas.openxmlformats.org/officeDocument/2006/relationships" id="261" r:id="R9868eb06b26d4522"/>
    <p:sldId xmlns:r="http://schemas.openxmlformats.org/officeDocument/2006/relationships" id="262" r:id="R9473b49578e64d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60f0b08ec4463" /><Relationship Type="http://schemas.openxmlformats.org/officeDocument/2006/relationships/slide" Target="/ppt/slides/slide1.xml" Id="R02e4ab4febff4147" /><Relationship Type="http://schemas.openxmlformats.org/officeDocument/2006/relationships/slide" Target="/ppt/slides/slide2.xml" Id="Ra208e059e09e4598" /><Relationship Type="http://schemas.openxmlformats.org/officeDocument/2006/relationships/slide" Target="/ppt/slides/slide3.xml" Id="R980d13a66e5f4835" /><Relationship Type="http://schemas.openxmlformats.org/officeDocument/2006/relationships/slide" Target="/ppt/slides/slide4.xml" Id="R29ac4f7e3ae64beb" /><Relationship Type="http://schemas.openxmlformats.org/officeDocument/2006/relationships/slide" Target="/ppt/slides/slide5.xml" Id="Rfc26e8ef5ba44209" /><Relationship Type="http://schemas.openxmlformats.org/officeDocument/2006/relationships/slide" Target="/ppt/slides/slide6.xml" Id="R9868eb06b26d4522" /><Relationship Type="http://schemas.openxmlformats.org/officeDocument/2006/relationships/slide" Target="/ppt/slides/slide7.xml" Id="R9473b49578e64d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c4bf81a0149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ab5bc9cfd44a9" /><Relationship Type="http://schemas.openxmlformats.org/officeDocument/2006/relationships/theme" Target="/ppt/slideMasters/theme/theme1.xml" Id="R26223c11fa064c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cab5bc9cfd44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29ad3002643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313279fde48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36fe15f4843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a3778707340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28eb60b3a4e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2c48c9f2f4f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e585924b544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CHRAMBJØRN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CHRAMBJØRN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AMBJÖRN-CHRISTIANSEN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Ambjörn-Christiansen, Tistilveien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922 749 981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CHRAMBJØRN AS</a:t>
            </a:r>
          </a:p>
        </p:txBody>
      </p:sp>
    </p:spTree>
  </p:cSld>
  <p:clrMapOvr>
    <a:masterClrMapping xmlns:a="http://schemas.openxmlformats.org/drawingml/2006/main"/>
  </p:clrMapOvr>
</p:sld>
</file>