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5088c5fa0b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1a3d92bb74371"/>
  </p:sldMasterIdLst>
  <p:sldIdLst>
    <p:sldId xmlns:r="http://schemas.openxmlformats.org/officeDocument/2006/relationships" id="256" r:id="R3c079162c2a741d1"/>
    <p:sldId xmlns:r="http://schemas.openxmlformats.org/officeDocument/2006/relationships" id="257" r:id="R9f26b2dd26e4455e"/>
    <p:sldId xmlns:r="http://schemas.openxmlformats.org/officeDocument/2006/relationships" id="258" r:id="R91303842575d45f6"/>
    <p:sldId xmlns:r="http://schemas.openxmlformats.org/officeDocument/2006/relationships" id="259" r:id="Rc3fe0639106a4714"/>
    <p:sldId xmlns:r="http://schemas.openxmlformats.org/officeDocument/2006/relationships" id="260" r:id="R4779502cabac46e8"/>
    <p:sldId xmlns:r="http://schemas.openxmlformats.org/officeDocument/2006/relationships" id="261" r:id="R09d097a3af7446a9"/>
    <p:sldId xmlns:r="http://schemas.openxmlformats.org/officeDocument/2006/relationships" id="262" r:id="R9afabffa6d614c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1a3d92bb74371" /><Relationship Type="http://schemas.openxmlformats.org/officeDocument/2006/relationships/slide" Target="/ppt/slides/slide1.xml" Id="R3c079162c2a741d1" /><Relationship Type="http://schemas.openxmlformats.org/officeDocument/2006/relationships/slide" Target="/ppt/slides/slide2.xml" Id="R9f26b2dd26e4455e" /><Relationship Type="http://schemas.openxmlformats.org/officeDocument/2006/relationships/slide" Target="/ppt/slides/slide3.xml" Id="R91303842575d45f6" /><Relationship Type="http://schemas.openxmlformats.org/officeDocument/2006/relationships/slide" Target="/ppt/slides/slide4.xml" Id="Rc3fe0639106a4714" /><Relationship Type="http://schemas.openxmlformats.org/officeDocument/2006/relationships/slide" Target="/ppt/slides/slide5.xml" Id="R4779502cabac46e8" /><Relationship Type="http://schemas.openxmlformats.org/officeDocument/2006/relationships/slide" Target="/ppt/slides/slide6.xml" Id="R09d097a3af7446a9" /><Relationship Type="http://schemas.openxmlformats.org/officeDocument/2006/relationships/slide" Target="/ppt/slides/slide7.xml" Id="R9afabffa6d614c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bbf31c3b7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0ffc0f10c4a14" /><Relationship Type="http://schemas.openxmlformats.org/officeDocument/2006/relationships/theme" Target="/ppt/slideMasters/theme/theme1.xml" Id="Rbcf918ddd528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0ffc0f10c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f9c6a02f447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15d3e0279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927e99b5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650b68ebe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599756bc448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42767d1b7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97347b1f2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LUDVIGSEN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Ludvig Lund, Nordahl Griegs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