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b696ec7df49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8f8742a284832"/>
  </p:sldMasterIdLst>
  <p:sldIdLst>
    <p:sldId xmlns:r="http://schemas.openxmlformats.org/officeDocument/2006/relationships" id="256" r:id="Rba54d735e4d0407f"/>
    <p:sldId xmlns:r="http://schemas.openxmlformats.org/officeDocument/2006/relationships" id="257" r:id="Rcafa65d9c5c945e6"/>
    <p:sldId xmlns:r="http://schemas.openxmlformats.org/officeDocument/2006/relationships" id="258" r:id="R0ef50f22505841d3"/>
    <p:sldId xmlns:r="http://schemas.openxmlformats.org/officeDocument/2006/relationships" id="259" r:id="Rb8d6a16cbf944252"/>
    <p:sldId xmlns:r="http://schemas.openxmlformats.org/officeDocument/2006/relationships" id="260" r:id="R2cf1c35a1ac24d22"/>
    <p:sldId xmlns:r="http://schemas.openxmlformats.org/officeDocument/2006/relationships" id="261" r:id="R2db5d143aed4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8f8742a284832" /><Relationship Type="http://schemas.openxmlformats.org/officeDocument/2006/relationships/slide" Target="/ppt/slides/slide1.xml" Id="Rba54d735e4d0407f" /><Relationship Type="http://schemas.openxmlformats.org/officeDocument/2006/relationships/slide" Target="/ppt/slides/slide2.xml" Id="Rcafa65d9c5c945e6" /><Relationship Type="http://schemas.openxmlformats.org/officeDocument/2006/relationships/slide" Target="/ppt/slides/slide3.xml" Id="R0ef50f22505841d3" /><Relationship Type="http://schemas.openxmlformats.org/officeDocument/2006/relationships/slide" Target="/ppt/slides/slide4.xml" Id="Rb8d6a16cbf944252" /><Relationship Type="http://schemas.openxmlformats.org/officeDocument/2006/relationships/slide" Target="/ppt/slides/slide5.xml" Id="R2cf1c35a1ac24d22" /><Relationship Type="http://schemas.openxmlformats.org/officeDocument/2006/relationships/slide" Target="/ppt/slides/slide6.xml" Id="R2db5d143aed4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9830b28ab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09c3a3f2d4428" /><Relationship Type="http://schemas.openxmlformats.org/officeDocument/2006/relationships/theme" Target="/ppt/slideMasters/theme/theme1.xml" Id="R3956eff69ad4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09c3a3f2d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011b0b007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5470c03af4f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9ae68d016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890ec98ac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c7bb5dc3c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781ef3ef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