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b21082cd3a41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99f35214af4f30"/>
  </p:sldMasterIdLst>
  <p:sldIdLst>
    <p:sldId xmlns:r="http://schemas.openxmlformats.org/officeDocument/2006/relationships" id="256" r:id="R36e785536a57413e"/>
    <p:sldId xmlns:r="http://schemas.openxmlformats.org/officeDocument/2006/relationships" id="257" r:id="Ra5dc5de791a74782"/>
    <p:sldId xmlns:r="http://schemas.openxmlformats.org/officeDocument/2006/relationships" id="258" r:id="Rcd08963647be4921"/>
    <p:sldId xmlns:r="http://schemas.openxmlformats.org/officeDocument/2006/relationships" id="259" r:id="Rd9227a6dde2248aa"/>
    <p:sldId xmlns:r="http://schemas.openxmlformats.org/officeDocument/2006/relationships" id="260" r:id="R02b781e0319b437d"/>
    <p:sldId xmlns:r="http://schemas.openxmlformats.org/officeDocument/2006/relationships" id="261" r:id="Rdae0efff694144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99f35214af4f30" /><Relationship Type="http://schemas.openxmlformats.org/officeDocument/2006/relationships/slide" Target="/ppt/slides/slide1.xml" Id="R36e785536a57413e" /><Relationship Type="http://schemas.openxmlformats.org/officeDocument/2006/relationships/slide" Target="/ppt/slides/slide2.xml" Id="Ra5dc5de791a74782" /><Relationship Type="http://schemas.openxmlformats.org/officeDocument/2006/relationships/slide" Target="/ppt/slides/slide3.xml" Id="Rcd08963647be4921" /><Relationship Type="http://schemas.openxmlformats.org/officeDocument/2006/relationships/slide" Target="/ppt/slides/slide4.xml" Id="Rd9227a6dde2248aa" /><Relationship Type="http://schemas.openxmlformats.org/officeDocument/2006/relationships/slide" Target="/ppt/slides/slide5.xml" Id="R02b781e0319b437d" /><Relationship Type="http://schemas.openxmlformats.org/officeDocument/2006/relationships/slide" Target="/ppt/slides/slide6.xml" Id="Rdae0efff694144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eb9a1bf44c4b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befc2fa5134013" /><Relationship Type="http://schemas.openxmlformats.org/officeDocument/2006/relationships/theme" Target="/ppt/slideMasters/theme/theme1.xml" Id="Rffc176b1d1d640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befc2fa51340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ff3034ee64b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aec5a20b14f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d15085bbf4d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916a8daba4b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248317bd340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bbefc736e47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TOGOS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Tyholmsvei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4836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923 018 174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TOGOS AS</a:t>
            </a:r>
          </a:p>
        </p:txBody>
      </p:sp>
    </p:spTree>
  </p:cSld>
  <p:clrMapOvr>
    <a:masterClrMapping xmlns:a="http://schemas.openxmlformats.org/drawingml/2006/main"/>
  </p:clrMapOvr>
</p:sld>
</file>