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3189a440e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10098d4414c98"/>
  </p:sldMasterIdLst>
  <p:sldIdLst>
    <p:sldId xmlns:r="http://schemas.openxmlformats.org/officeDocument/2006/relationships" id="256" r:id="Rf4a4e35f0a0e4d7c"/>
    <p:sldId xmlns:r="http://schemas.openxmlformats.org/officeDocument/2006/relationships" id="257" r:id="R7f690734dd4d47d7"/>
    <p:sldId xmlns:r="http://schemas.openxmlformats.org/officeDocument/2006/relationships" id="258" r:id="R252a70a3b6594b08"/>
    <p:sldId xmlns:r="http://schemas.openxmlformats.org/officeDocument/2006/relationships" id="259" r:id="R724c1a8a4e2747fb"/>
    <p:sldId xmlns:r="http://schemas.openxmlformats.org/officeDocument/2006/relationships" id="260" r:id="Red57d8a27eba4bb8"/>
    <p:sldId xmlns:r="http://schemas.openxmlformats.org/officeDocument/2006/relationships" id="261" r:id="R83f588109abd45b2"/>
    <p:sldId xmlns:r="http://schemas.openxmlformats.org/officeDocument/2006/relationships" id="262" r:id="Rc5bcbea3b154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10098d4414c98" /><Relationship Type="http://schemas.openxmlformats.org/officeDocument/2006/relationships/slide" Target="/ppt/slides/slide1.xml" Id="Rf4a4e35f0a0e4d7c" /><Relationship Type="http://schemas.openxmlformats.org/officeDocument/2006/relationships/slide" Target="/ppt/slides/slide2.xml" Id="R7f690734dd4d47d7" /><Relationship Type="http://schemas.openxmlformats.org/officeDocument/2006/relationships/slide" Target="/ppt/slides/slide3.xml" Id="R252a70a3b6594b08" /><Relationship Type="http://schemas.openxmlformats.org/officeDocument/2006/relationships/slide" Target="/ppt/slides/slide4.xml" Id="R724c1a8a4e2747fb" /><Relationship Type="http://schemas.openxmlformats.org/officeDocument/2006/relationships/slide" Target="/ppt/slides/slide5.xml" Id="Red57d8a27eba4bb8" /><Relationship Type="http://schemas.openxmlformats.org/officeDocument/2006/relationships/slide" Target="/ppt/slides/slide6.xml" Id="R83f588109abd45b2" /><Relationship Type="http://schemas.openxmlformats.org/officeDocument/2006/relationships/slide" Target="/ppt/slides/slide7.xml" Id="Rc5bcbea3b154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b62a84c8d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d31bb72544cd" /><Relationship Type="http://schemas.openxmlformats.org/officeDocument/2006/relationships/theme" Target="/ppt/slideMasters/theme/theme1.xml" Id="Rfed9120fdd8b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5d31bb725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a628c55304a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5913039e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a8703cc4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2af06d615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90e27e1c0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2de64c422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41cb139d946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72 168 370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1 121 453 069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1 244 460 503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GURI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TONE ANETTE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OLE GUNERIUS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OLE GUNERIUS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