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b4c216663a42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9cbaa8fdd40af"/>
  </p:sldMasterIdLst>
  <p:sldIdLst>
    <p:sldId xmlns:r="http://schemas.openxmlformats.org/officeDocument/2006/relationships" id="256" r:id="Rc155672a3bb24912"/>
    <p:sldId xmlns:r="http://schemas.openxmlformats.org/officeDocument/2006/relationships" id="257" r:id="R6bcc63485e8c44ca"/>
    <p:sldId xmlns:r="http://schemas.openxmlformats.org/officeDocument/2006/relationships" id="258" r:id="R0818d59f6dfc4116"/>
    <p:sldId xmlns:r="http://schemas.openxmlformats.org/officeDocument/2006/relationships" id="259" r:id="R72d1e0ee4e824fb4"/>
    <p:sldId xmlns:r="http://schemas.openxmlformats.org/officeDocument/2006/relationships" id="260" r:id="R22f2ba20c69349e2"/>
    <p:sldId xmlns:r="http://schemas.openxmlformats.org/officeDocument/2006/relationships" id="261" r:id="R1e077c6317ca41af"/>
    <p:sldId xmlns:r="http://schemas.openxmlformats.org/officeDocument/2006/relationships" id="262" r:id="R488c8d761fb742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9cbaa8fdd40af" /><Relationship Type="http://schemas.openxmlformats.org/officeDocument/2006/relationships/slide" Target="/ppt/slides/slide1.xml" Id="Rc155672a3bb24912" /><Relationship Type="http://schemas.openxmlformats.org/officeDocument/2006/relationships/slide" Target="/ppt/slides/slide2.xml" Id="R6bcc63485e8c44ca" /><Relationship Type="http://schemas.openxmlformats.org/officeDocument/2006/relationships/slide" Target="/ppt/slides/slide3.xml" Id="R0818d59f6dfc4116" /><Relationship Type="http://schemas.openxmlformats.org/officeDocument/2006/relationships/slide" Target="/ppt/slides/slide4.xml" Id="R72d1e0ee4e824fb4" /><Relationship Type="http://schemas.openxmlformats.org/officeDocument/2006/relationships/slide" Target="/ppt/slides/slide5.xml" Id="R22f2ba20c69349e2" /><Relationship Type="http://schemas.openxmlformats.org/officeDocument/2006/relationships/slide" Target="/ppt/slides/slide6.xml" Id="R1e077c6317ca41af" /><Relationship Type="http://schemas.openxmlformats.org/officeDocument/2006/relationships/slide" Target="/ppt/slides/slide7.xml" Id="R488c8d761fb742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b96af22521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637e3a80a42dc" /><Relationship Type="http://schemas.openxmlformats.org/officeDocument/2006/relationships/theme" Target="/ppt/slideMasters/theme/theme1.xml" Id="R96ca078303154f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637e3a80a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0f3c2f65144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22ce083f5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5469b8426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005ccca4b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04d8e3374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60c80c25624c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2cc6b25cd41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 G. OTTERSLAND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 G. OTTERSLAND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95 302 087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1 592 255 337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2 225 040 158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TOGOS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Tyholmsvei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923 018 247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 G. OTTERSLAND AS</a:t>
            </a:r>
          </a:p>
        </p:txBody>
      </p:sp>
    </p:spTree>
  </p:cSld>
  <p:clrMapOvr>
    <a:masterClrMapping xmlns:a="http://schemas.openxmlformats.org/drawingml/2006/main"/>
  </p:clrMapOvr>
</p:sld>
</file>