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a5621897a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a6280e6624587"/>
  </p:sldMasterIdLst>
  <p:sldIdLst>
    <p:sldId xmlns:r="http://schemas.openxmlformats.org/officeDocument/2006/relationships" id="256" r:id="R78df85e2d1834405"/>
    <p:sldId xmlns:r="http://schemas.openxmlformats.org/officeDocument/2006/relationships" id="257" r:id="R8c9548bd29564a5f"/>
    <p:sldId xmlns:r="http://schemas.openxmlformats.org/officeDocument/2006/relationships" id="258" r:id="Rc9089c773dcf405f"/>
    <p:sldId xmlns:r="http://schemas.openxmlformats.org/officeDocument/2006/relationships" id="259" r:id="R4ea1a5bc75de45b7"/>
    <p:sldId xmlns:r="http://schemas.openxmlformats.org/officeDocument/2006/relationships" id="260" r:id="R908fb8c624cd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a6280e6624587" /><Relationship Type="http://schemas.openxmlformats.org/officeDocument/2006/relationships/slide" Target="/ppt/slides/slide1.xml" Id="R78df85e2d1834405" /><Relationship Type="http://schemas.openxmlformats.org/officeDocument/2006/relationships/slide" Target="/ppt/slides/slide2.xml" Id="R8c9548bd29564a5f" /><Relationship Type="http://schemas.openxmlformats.org/officeDocument/2006/relationships/slide" Target="/ppt/slides/slide3.xml" Id="Rc9089c773dcf405f" /><Relationship Type="http://schemas.openxmlformats.org/officeDocument/2006/relationships/slide" Target="/ppt/slides/slide4.xml" Id="R4ea1a5bc75de45b7" /><Relationship Type="http://schemas.openxmlformats.org/officeDocument/2006/relationships/slide" Target="/ppt/slides/slide5.xml" Id="R908fb8c624cd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0d606df2f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90042abe481b" /><Relationship Type="http://schemas.openxmlformats.org/officeDocument/2006/relationships/theme" Target="/ppt/slideMasters/theme/theme1.xml" Id="Ra36ae06ce504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7390042abe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4be2c839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7774f4bf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e008db84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5fa120b0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a6033912c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6A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6A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