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38ef321e6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5d178b489401b"/>
  </p:sldMasterIdLst>
  <p:sldIdLst>
    <p:sldId xmlns:r="http://schemas.openxmlformats.org/officeDocument/2006/relationships" id="256" r:id="Rb1faa238b9264320"/>
    <p:sldId xmlns:r="http://schemas.openxmlformats.org/officeDocument/2006/relationships" id="257" r:id="Rd608ec66cbdf4cc4"/>
    <p:sldId xmlns:r="http://schemas.openxmlformats.org/officeDocument/2006/relationships" id="258" r:id="R69e23aec5a8442fe"/>
    <p:sldId xmlns:r="http://schemas.openxmlformats.org/officeDocument/2006/relationships" id="259" r:id="R1839b3c5e3bc40f0"/>
    <p:sldId xmlns:r="http://schemas.openxmlformats.org/officeDocument/2006/relationships" id="260" r:id="R122a959fe6584edd"/>
    <p:sldId xmlns:r="http://schemas.openxmlformats.org/officeDocument/2006/relationships" id="261" r:id="R2a589ad2baaa4b90"/>
    <p:sldId xmlns:r="http://schemas.openxmlformats.org/officeDocument/2006/relationships" id="262" r:id="R584b9defade8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5d178b489401b" /><Relationship Type="http://schemas.openxmlformats.org/officeDocument/2006/relationships/slide" Target="/ppt/slides/slide1.xml" Id="Rb1faa238b9264320" /><Relationship Type="http://schemas.openxmlformats.org/officeDocument/2006/relationships/slide" Target="/ppt/slides/slide2.xml" Id="Rd608ec66cbdf4cc4" /><Relationship Type="http://schemas.openxmlformats.org/officeDocument/2006/relationships/slide" Target="/ppt/slides/slide3.xml" Id="R69e23aec5a8442fe" /><Relationship Type="http://schemas.openxmlformats.org/officeDocument/2006/relationships/slide" Target="/ppt/slides/slide4.xml" Id="R1839b3c5e3bc40f0" /><Relationship Type="http://schemas.openxmlformats.org/officeDocument/2006/relationships/slide" Target="/ppt/slides/slide5.xml" Id="R122a959fe6584edd" /><Relationship Type="http://schemas.openxmlformats.org/officeDocument/2006/relationships/slide" Target="/ppt/slides/slide6.xml" Id="R2a589ad2baaa4b90" /><Relationship Type="http://schemas.openxmlformats.org/officeDocument/2006/relationships/slide" Target="/ppt/slides/slide7.xml" Id="R584b9defade8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51de6bcda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da9b98ccf4ca0" /><Relationship Type="http://schemas.openxmlformats.org/officeDocument/2006/relationships/theme" Target="/ppt/slideMasters/theme/theme1.xml" Id="R7acfe922d2a9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da9b98ccf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8bcd595eb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a9f44ceeb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18c504c7b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1146776c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61e308a74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99dd7b5a2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32592359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