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418c327a934f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241d07344c43f4"/>
  </p:sldMasterIdLst>
  <p:sldIdLst>
    <p:sldId xmlns:r="http://schemas.openxmlformats.org/officeDocument/2006/relationships" id="256" r:id="Ree17ab33b8634b67"/>
    <p:sldId xmlns:r="http://schemas.openxmlformats.org/officeDocument/2006/relationships" id="257" r:id="Rd9a3729231a94206"/>
    <p:sldId xmlns:r="http://schemas.openxmlformats.org/officeDocument/2006/relationships" id="258" r:id="Re623b21a839d45db"/>
    <p:sldId xmlns:r="http://schemas.openxmlformats.org/officeDocument/2006/relationships" id="259" r:id="R138ad94fd1534e68"/>
    <p:sldId xmlns:r="http://schemas.openxmlformats.org/officeDocument/2006/relationships" id="260" r:id="Rf6bd0eb739ed4a72"/>
    <p:sldId xmlns:r="http://schemas.openxmlformats.org/officeDocument/2006/relationships" id="261" r:id="R2963a3fc5ab74497"/>
    <p:sldId xmlns:r="http://schemas.openxmlformats.org/officeDocument/2006/relationships" id="262" r:id="Raad392d88f7440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41d07344c43f4" /><Relationship Type="http://schemas.openxmlformats.org/officeDocument/2006/relationships/slide" Target="/ppt/slides/slide1.xml" Id="Ree17ab33b8634b67" /><Relationship Type="http://schemas.openxmlformats.org/officeDocument/2006/relationships/slide" Target="/ppt/slides/slide2.xml" Id="Rd9a3729231a94206" /><Relationship Type="http://schemas.openxmlformats.org/officeDocument/2006/relationships/slide" Target="/ppt/slides/slide3.xml" Id="Re623b21a839d45db" /><Relationship Type="http://schemas.openxmlformats.org/officeDocument/2006/relationships/slide" Target="/ppt/slides/slide4.xml" Id="R138ad94fd1534e68" /><Relationship Type="http://schemas.openxmlformats.org/officeDocument/2006/relationships/slide" Target="/ppt/slides/slide5.xml" Id="Rf6bd0eb739ed4a72" /><Relationship Type="http://schemas.openxmlformats.org/officeDocument/2006/relationships/slide" Target="/ppt/slides/slide6.xml" Id="R2963a3fc5ab74497" /><Relationship Type="http://schemas.openxmlformats.org/officeDocument/2006/relationships/slide" Target="/ppt/slides/slide7.xml" Id="Raad392d88f7440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f1e4e722a43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addcdf30b4a23" /><Relationship Type="http://schemas.openxmlformats.org/officeDocument/2006/relationships/theme" Target="/ppt/slideMasters/theme/theme1.xml" Id="R4f409dda976e4b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8addcdf30b4a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32ba787ce44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feb3f18d94b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fbd60e04940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ec72aac8640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55bba8ffa4f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70828b6da44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e781ec5d743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3 964 947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106 944 166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461 963 185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500 913 831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SCALA MARKETING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923 166 122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