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249d6bb9d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5e82a36c24dd8"/>
  </p:sldMasterIdLst>
  <p:sldIdLst>
    <p:sldId xmlns:r="http://schemas.openxmlformats.org/officeDocument/2006/relationships" id="256" r:id="Rf5deaa73ea604dd0"/>
    <p:sldId xmlns:r="http://schemas.openxmlformats.org/officeDocument/2006/relationships" id="257" r:id="R7415e50def89496d"/>
    <p:sldId xmlns:r="http://schemas.openxmlformats.org/officeDocument/2006/relationships" id="258" r:id="Racda0743c52b4ba0"/>
    <p:sldId xmlns:r="http://schemas.openxmlformats.org/officeDocument/2006/relationships" id="259" r:id="R9840f68319724d84"/>
    <p:sldId xmlns:r="http://schemas.openxmlformats.org/officeDocument/2006/relationships" id="260" r:id="R960f68862aa04443"/>
    <p:sldId xmlns:r="http://schemas.openxmlformats.org/officeDocument/2006/relationships" id="261" r:id="R0ab266a72f18489f"/>
    <p:sldId xmlns:r="http://schemas.openxmlformats.org/officeDocument/2006/relationships" id="262" r:id="Rd178f584238d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5e82a36c24dd8" /><Relationship Type="http://schemas.openxmlformats.org/officeDocument/2006/relationships/slide" Target="/ppt/slides/slide1.xml" Id="Rf5deaa73ea604dd0" /><Relationship Type="http://schemas.openxmlformats.org/officeDocument/2006/relationships/slide" Target="/ppt/slides/slide2.xml" Id="R7415e50def89496d" /><Relationship Type="http://schemas.openxmlformats.org/officeDocument/2006/relationships/slide" Target="/ppt/slides/slide3.xml" Id="Racda0743c52b4ba0" /><Relationship Type="http://schemas.openxmlformats.org/officeDocument/2006/relationships/slide" Target="/ppt/slides/slide4.xml" Id="R9840f68319724d84" /><Relationship Type="http://schemas.openxmlformats.org/officeDocument/2006/relationships/slide" Target="/ppt/slides/slide5.xml" Id="R960f68862aa04443" /><Relationship Type="http://schemas.openxmlformats.org/officeDocument/2006/relationships/slide" Target="/ppt/slides/slide6.xml" Id="R0ab266a72f18489f" /><Relationship Type="http://schemas.openxmlformats.org/officeDocument/2006/relationships/slide" Target="/ppt/slides/slide7.xml" Id="Rd178f584238d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ca2eb1a72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494578f0404c" /><Relationship Type="http://schemas.openxmlformats.org/officeDocument/2006/relationships/theme" Target="/ppt/slideMasters/theme/theme1.xml" Id="R3a5606097c0e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8494578f0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820f2a1f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99f4fc9b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48f1ef2a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db45299a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cd25bac4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5ad32046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470861ea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CAY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