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e2a85c8ea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12e4eb966445d"/>
  </p:sldMasterIdLst>
  <p:sldIdLst>
    <p:sldId xmlns:r="http://schemas.openxmlformats.org/officeDocument/2006/relationships" id="256" r:id="Rb4406e852a534e10"/>
    <p:sldId xmlns:r="http://schemas.openxmlformats.org/officeDocument/2006/relationships" id="257" r:id="R9f729b3a5d07410a"/>
    <p:sldId xmlns:r="http://schemas.openxmlformats.org/officeDocument/2006/relationships" id="258" r:id="R9e3ececf1ee44791"/>
    <p:sldId xmlns:r="http://schemas.openxmlformats.org/officeDocument/2006/relationships" id="259" r:id="R7a0f9df4a1b345ee"/>
    <p:sldId xmlns:r="http://schemas.openxmlformats.org/officeDocument/2006/relationships" id="260" r:id="R77a16b578a054f24"/>
    <p:sldId xmlns:r="http://schemas.openxmlformats.org/officeDocument/2006/relationships" id="261" r:id="Rfdb7638e37f64123"/>
    <p:sldId xmlns:r="http://schemas.openxmlformats.org/officeDocument/2006/relationships" id="262" r:id="Raa91922c96fc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12e4eb966445d" /><Relationship Type="http://schemas.openxmlformats.org/officeDocument/2006/relationships/slide" Target="/ppt/slides/slide1.xml" Id="Rb4406e852a534e10" /><Relationship Type="http://schemas.openxmlformats.org/officeDocument/2006/relationships/slide" Target="/ppt/slides/slide2.xml" Id="R9f729b3a5d07410a" /><Relationship Type="http://schemas.openxmlformats.org/officeDocument/2006/relationships/slide" Target="/ppt/slides/slide3.xml" Id="R9e3ececf1ee44791" /><Relationship Type="http://schemas.openxmlformats.org/officeDocument/2006/relationships/slide" Target="/ppt/slides/slide4.xml" Id="R7a0f9df4a1b345ee" /><Relationship Type="http://schemas.openxmlformats.org/officeDocument/2006/relationships/slide" Target="/ppt/slides/slide5.xml" Id="R77a16b578a054f24" /><Relationship Type="http://schemas.openxmlformats.org/officeDocument/2006/relationships/slide" Target="/ppt/slides/slide6.xml" Id="Rfdb7638e37f64123" /><Relationship Type="http://schemas.openxmlformats.org/officeDocument/2006/relationships/slide" Target="/ppt/slides/slide7.xml" Id="Raa91922c96fc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fcdd5bc80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0b5e3d3764d79" /><Relationship Type="http://schemas.openxmlformats.org/officeDocument/2006/relationships/theme" Target="/ppt/slideMasters/theme/theme1.xml" Id="R02ac18e9a2ab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80b5e3d376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c3ea0648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f84739a6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46b733f5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e7df88ec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44c938d8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1afd98eb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acf550a4f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VIDAR NORDSTRAND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