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f0022fc75d49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864f2ed1374e69"/>
  </p:sldMasterIdLst>
  <p:sldIdLst>
    <p:sldId xmlns:r="http://schemas.openxmlformats.org/officeDocument/2006/relationships" id="256" r:id="Ra80973ee24e44867"/>
    <p:sldId xmlns:r="http://schemas.openxmlformats.org/officeDocument/2006/relationships" id="257" r:id="R9b86f2ecc6584606"/>
    <p:sldId xmlns:r="http://schemas.openxmlformats.org/officeDocument/2006/relationships" id="258" r:id="Rf307ec9857b345ad"/>
    <p:sldId xmlns:r="http://schemas.openxmlformats.org/officeDocument/2006/relationships" id="259" r:id="R65f2e19dbe91423b"/>
    <p:sldId xmlns:r="http://schemas.openxmlformats.org/officeDocument/2006/relationships" id="260" r:id="R1f7c03bb88d0401c"/>
    <p:sldId xmlns:r="http://schemas.openxmlformats.org/officeDocument/2006/relationships" id="261" r:id="R79c3832d592346db"/>
    <p:sldId xmlns:r="http://schemas.openxmlformats.org/officeDocument/2006/relationships" id="262" r:id="Rd0f8f84ca52544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64f2ed1374e69" /><Relationship Type="http://schemas.openxmlformats.org/officeDocument/2006/relationships/slide" Target="/ppt/slides/slide1.xml" Id="Ra80973ee24e44867" /><Relationship Type="http://schemas.openxmlformats.org/officeDocument/2006/relationships/slide" Target="/ppt/slides/slide2.xml" Id="R9b86f2ecc6584606" /><Relationship Type="http://schemas.openxmlformats.org/officeDocument/2006/relationships/slide" Target="/ppt/slides/slide3.xml" Id="Rf307ec9857b345ad" /><Relationship Type="http://schemas.openxmlformats.org/officeDocument/2006/relationships/slide" Target="/ppt/slides/slide4.xml" Id="R65f2e19dbe91423b" /><Relationship Type="http://schemas.openxmlformats.org/officeDocument/2006/relationships/slide" Target="/ppt/slides/slide5.xml" Id="R1f7c03bb88d0401c" /><Relationship Type="http://schemas.openxmlformats.org/officeDocument/2006/relationships/slide" Target="/ppt/slides/slide6.xml" Id="R79c3832d592346db" /><Relationship Type="http://schemas.openxmlformats.org/officeDocument/2006/relationships/slide" Target="/ppt/slides/slide7.xml" Id="Rd0f8f84ca52544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8fc0c56404e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9beeace9547e9" /><Relationship Type="http://schemas.openxmlformats.org/officeDocument/2006/relationships/theme" Target="/ppt/slideMasters/theme/theme1.xml" Id="R144106632e5a49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39beeace9547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664bd097d4e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a9ec2adce4d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6a9f297b548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c8882d02d4c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3587b893e4a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d756493c14b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8fba7584843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COLLECTION HOTEL KONGSBERG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COLLECTION HOTEL KONGSBERG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58 072 849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8 104 867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19 100 474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36 706 082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Sildetomta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3612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29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cc.kongsberg@strawberry.no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923 208 984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