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00c82a36044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a6218ef704621"/>
  </p:sldMasterIdLst>
  <p:sldIdLst>
    <p:sldId xmlns:r="http://schemas.openxmlformats.org/officeDocument/2006/relationships" id="256" r:id="Rb3b0a154b461451d"/>
    <p:sldId xmlns:r="http://schemas.openxmlformats.org/officeDocument/2006/relationships" id="257" r:id="R98ae36aa2bc043c4"/>
    <p:sldId xmlns:r="http://schemas.openxmlformats.org/officeDocument/2006/relationships" id="258" r:id="R80f6eef37a69410a"/>
    <p:sldId xmlns:r="http://schemas.openxmlformats.org/officeDocument/2006/relationships" id="259" r:id="Rd91b960e525a4217"/>
    <p:sldId xmlns:r="http://schemas.openxmlformats.org/officeDocument/2006/relationships" id="260" r:id="Rf78a00d00b564844"/>
    <p:sldId xmlns:r="http://schemas.openxmlformats.org/officeDocument/2006/relationships" id="261" r:id="R0cc82d7ee9ce47cc"/>
    <p:sldId xmlns:r="http://schemas.openxmlformats.org/officeDocument/2006/relationships" id="262" r:id="R75c498f8a872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a6218ef704621" /><Relationship Type="http://schemas.openxmlformats.org/officeDocument/2006/relationships/slide" Target="/ppt/slides/slide1.xml" Id="Rb3b0a154b461451d" /><Relationship Type="http://schemas.openxmlformats.org/officeDocument/2006/relationships/slide" Target="/ppt/slides/slide2.xml" Id="R98ae36aa2bc043c4" /><Relationship Type="http://schemas.openxmlformats.org/officeDocument/2006/relationships/slide" Target="/ppt/slides/slide3.xml" Id="R80f6eef37a69410a" /><Relationship Type="http://schemas.openxmlformats.org/officeDocument/2006/relationships/slide" Target="/ppt/slides/slide4.xml" Id="Rd91b960e525a4217" /><Relationship Type="http://schemas.openxmlformats.org/officeDocument/2006/relationships/slide" Target="/ppt/slides/slide5.xml" Id="Rf78a00d00b564844" /><Relationship Type="http://schemas.openxmlformats.org/officeDocument/2006/relationships/slide" Target="/ppt/slides/slide6.xml" Id="R0cc82d7ee9ce47cc" /><Relationship Type="http://schemas.openxmlformats.org/officeDocument/2006/relationships/slide" Target="/ppt/slides/slide7.xml" Id="R75c498f8a872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fe0bf3574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8b9d3d6a54582" /><Relationship Type="http://schemas.openxmlformats.org/officeDocument/2006/relationships/theme" Target="/ppt/slideMasters/theme/theme1.xml" Id="R633743197ec6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c8b9d3d6a5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02229264e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4ac6c8a0c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75b0ee72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4b1a1aba4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85d47e46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dd9d9ce9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dc754bd13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166 251 000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923 214 704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