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5ab1f747064c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c3f2abc50f4b0d"/>
  </p:sldMasterIdLst>
  <p:sldIdLst>
    <p:sldId xmlns:r="http://schemas.openxmlformats.org/officeDocument/2006/relationships" id="256" r:id="Ra2aabbd0c4eb4806"/>
    <p:sldId xmlns:r="http://schemas.openxmlformats.org/officeDocument/2006/relationships" id="257" r:id="R8a04ba85961c4921"/>
    <p:sldId xmlns:r="http://schemas.openxmlformats.org/officeDocument/2006/relationships" id="258" r:id="R2f127eed674340c4"/>
    <p:sldId xmlns:r="http://schemas.openxmlformats.org/officeDocument/2006/relationships" id="259" r:id="R16733a0d98f54762"/>
    <p:sldId xmlns:r="http://schemas.openxmlformats.org/officeDocument/2006/relationships" id="260" r:id="Rfd319ea8ec394899"/>
    <p:sldId xmlns:r="http://schemas.openxmlformats.org/officeDocument/2006/relationships" id="261" r:id="R31e924b0420644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3f2abc50f4b0d" /><Relationship Type="http://schemas.openxmlformats.org/officeDocument/2006/relationships/slide" Target="/ppt/slides/slide1.xml" Id="Ra2aabbd0c4eb4806" /><Relationship Type="http://schemas.openxmlformats.org/officeDocument/2006/relationships/slide" Target="/ppt/slides/slide2.xml" Id="R8a04ba85961c4921" /><Relationship Type="http://schemas.openxmlformats.org/officeDocument/2006/relationships/slide" Target="/ppt/slides/slide3.xml" Id="R2f127eed674340c4" /><Relationship Type="http://schemas.openxmlformats.org/officeDocument/2006/relationships/slide" Target="/ppt/slides/slide4.xml" Id="R16733a0d98f54762" /><Relationship Type="http://schemas.openxmlformats.org/officeDocument/2006/relationships/slide" Target="/ppt/slides/slide5.xml" Id="Rfd319ea8ec394899" /><Relationship Type="http://schemas.openxmlformats.org/officeDocument/2006/relationships/slide" Target="/ppt/slides/slide6.xml" Id="R31e924b0420644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40add0c5f449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8b3a8f15044ab" /><Relationship Type="http://schemas.openxmlformats.org/officeDocument/2006/relationships/theme" Target="/ppt/slideMasters/theme/theme1.xml" Id="R6a253703200f43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88b3a8f15044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0ebd2f3de46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2637f1b544f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fbfaf694149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a5fb5a2044d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28e9a5f094d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80048e6e245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Katrine Bratteberg, Frydenbølien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923 215 964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