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e41de5c98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a2fd65efa49ad"/>
  </p:sldMasterIdLst>
  <p:sldIdLst>
    <p:sldId xmlns:r="http://schemas.openxmlformats.org/officeDocument/2006/relationships" id="256" r:id="R144aa34d5a2d4d00"/>
    <p:sldId xmlns:r="http://schemas.openxmlformats.org/officeDocument/2006/relationships" id="257" r:id="R7da1022e8d6546fe"/>
    <p:sldId xmlns:r="http://schemas.openxmlformats.org/officeDocument/2006/relationships" id="258" r:id="Ra82c0c900a464642"/>
    <p:sldId xmlns:r="http://schemas.openxmlformats.org/officeDocument/2006/relationships" id="259" r:id="Re124a92231684a42"/>
    <p:sldId xmlns:r="http://schemas.openxmlformats.org/officeDocument/2006/relationships" id="260" r:id="R11ff73315a814294"/>
    <p:sldId xmlns:r="http://schemas.openxmlformats.org/officeDocument/2006/relationships" id="261" r:id="R7c8f3e3b8d23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a2fd65efa49ad" /><Relationship Type="http://schemas.openxmlformats.org/officeDocument/2006/relationships/slide" Target="/ppt/slides/slide1.xml" Id="R144aa34d5a2d4d00" /><Relationship Type="http://schemas.openxmlformats.org/officeDocument/2006/relationships/slide" Target="/ppt/slides/slide2.xml" Id="R7da1022e8d6546fe" /><Relationship Type="http://schemas.openxmlformats.org/officeDocument/2006/relationships/slide" Target="/ppt/slides/slide3.xml" Id="Ra82c0c900a464642" /><Relationship Type="http://schemas.openxmlformats.org/officeDocument/2006/relationships/slide" Target="/ppt/slides/slide4.xml" Id="Re124a92231684a42" /><Relationship Type="http://schemas.openxmlformats.org/officeDocument/2006/relationships/slide" Target="/ppt/slides/slide5.xml" Id="R11ff73315a814294" /><Relationship Type="http://schemas.openxmlformats.org/officeDocument/2006/relationships/slide" Target="/ppt/slides/slide6.xml" Id="R7c8f3e3b8d23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6173ceace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4001692be4a00" /><Relationship Type="http://schemas.openxmlformats.org/officeDocument/2006/relationships/theme" Target="/ppt/slideMasters/theme/theme1.xml" Id="R1cd8a1dd183e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4001692be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bbfce724b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2d077862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b4a862d0a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9b0473a6b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04248d124f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901b682d5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