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aa81f65eb45405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67b81227fee4ba8"/>
  </p:sldMasterIdLst>
  <p:sldIdLst>
    <p:sldId xmlns:r="http://schemas.openxmlformats.org/officeDocument/2006/relationships" id="256" r:id="R48c1f1b6917e4889"/>
    <p:sldId xmlns:r="http://schemas.openxmlformats.org/officeDocument/2006/relationships" id="257" r:id="Ref9c13ae844f4aac"/>
    <p:sldId xmlns:r="http://schemas.openxmlformats.org/officeDocument/2006/relationships" id="258" r:id="R84f4586c1c564e64"/>
    <p:sldId xmlns:r="http://schemas.openxmlformats.org/officeDocument/2006/relationships" id="259" r:id="R48d5873930e74801"/>
    <p:sldId xmlns:r="http://schemas.openxmlformats.org/officeDocument/2006/relationships" id="260" r:id="Ra83cfe8c72874bae"/>
    <p:sldId xmlns:r="http://schemas.openxmlformats.org/officeDocument/2006/relationships" id="261" r:id="Rfc371e81d6904132"/>
    <p:sldId xmlns:r="http://schemas.openxmlformats.org/officeDocument/2006/relationships" id="262" r:id="Rb2cfd7728a2a4dd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7b81227fee4ba8" /><Relationship Type="http://schemas.openxmlformats.org/officeDocument/2006/relationships/slide" Target="/ppt/slides/slide1.xml" Id="R48c1f1b6917e4889" /><Relationship Type="http://schemas.openxmlformats.org/officeDocument/2006/relationships/slide" Target="/ppt/slides/slide2.xml" Id="Ref9c13ae844f4aac" /><Relationship Type="http://schemas.openxmlformats.org/officeDocument/2006/relationships/slide" Target="/ppt/slides/slide3.xml" Id="R84f4586c1c564e64" /><Relationship Type="http://schemas.openxmlformats.org/officeDocument/2006/relationships/slide" Target="/ppt/slides/slide4.xml" Id="R48d5873930e74801" /><Relationship Type="http://schemas.openxmlformats.org/officeDocument/2006/relationships/slide" Target="/ppt/slides/slide5.xml" Id="Ra83cfe8c72874bae" /><Relationship Type="http://schemas.openxmlformats.org/officeDocument/2006/relationships/slide" Target="/ppt/slides/slide6.xml" Id="Rfc371e81d6904132" /><Relationship Type="http://schemas.openxmlformats.org/officeDocument/2006/relationships/slide" Target="/ppt/slides/slide7.xml" Id="Rb2cfd7728a2a4dd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41242c969f4b9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84cefc632948aa" /><Relationship Type="http://schemas.openxmlformats.org/officeDocument/2006/relationships/theme" Target="/ppt/slideMasters/theme/theme1.xml" Id="Re194f8384964473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784cefc632948a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faa7204720438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1a9ff5c6884c2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bfbf55abf14dc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3378f169154bc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25dfa39ab9416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3a8f40f3f4424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860e8ad0a9419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SKOGGATA 19 EIENDOMSINVEST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SKOGGATA 19 EIENDOMSINVEST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SKOGGATA 19 EIENDOMSINVEST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SKOGGATA 19 EIENDOMSINVEST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SKOGGATA 19 EIENDOMSINVEST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SKOGGATA 19 EIENDOMSINVEST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−365 957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−54 243 630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−12 732 329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1 676 669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SKOGGATA 19 EIENDOMSINVEST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BRUS AS  –  19,8 %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EYVIND HOLT AS  –  5,8 %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TOYA AS  –  4,8 %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PHR HOLDING AS  –  4,8 %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STORETIND AS  –  4,2 %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WERGELAND HOLDING AS  –  4,1 %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SKOGGATA 19 EIENDOMSINVEST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Clarksons Platou Property, Management AS, Munkedamsveien 62C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923 242 597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SKOGGATA 19 EIENDOMSINVEST AS</a:t>
            </a:r>
          </a:p>
        </p:txBody>
      </p:sp>
    </p:spTree>
  </p:cSld>
  <p:clrMapOvr>
    <a:masterClrMapping xmlns:a="http://schemas.openxmlformats.org/drawingml/2006/main"/>
  </p:clrMapOvr>
</p:sld>
</file>