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5f759ae74c43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78163ad94493e"/>
  </p:sldMasterIdLst>
  <p:sldIdLst>
    <p:sldId xmlns:r="http://schemas.openxmlformats.org/officeDocument/2006/relationships" id="256" r:id="R58a531fe52b24124"/>
    <p:sldId xmlns:r="http://schemas.openxmlformats.org/officeDocument/2006/relationships" id="257" r:id="R123e97b1aad54043"/>
    <p:sldId xmlns:r="http://schemas.openxmlformats.org/officeDocument/2006/relationships" id="258" r:id="R3e8ab48331b54101"/>
    <p:sldId xmlns:r="http://schemas.openxmlformats.org/officeDocument/2006/relationships" id="259" r:id="Rc7d7b82443794a5a"/>
    <p:sldId xmlns:r="http://schemas.openxmlformats.org/officeDocument/2006/relationships" id="260" r:id="R965b2b740206460b"/>
    <p:sldId xmlns:r="http://schemas.openxmlformats.org/officeDocument/2006/relationships" id="261" r:id="R00f13eb64cbd49f3"/>
    <p:sldId xmlns:r="http://schemas.openxmlformats.org/officeDocument/2006/relationships" id="262" r:id="Rd245dce2f6254d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78163ad94493e" /><Relationship Type="http://schemas.openxmlformats.org/officeDocument/2006/relationships/slide" Target="/ppt/slides/slide1.xml" Id="R58a531fe52b24124" /><Relationship Type="http://schemas.openxmlformats.org/officeDocument/2006/relationships/slide" Target="/ppt/slides/slide2.xml" Id="R123e97b1aad54043" /><Relationship Type="http://schemas.openxmlformats.org/officeDocument/2006/relationships/slide" Target="/ppt/slides/slide3.xml" Id="R3e8ab48331b54101" /><Relationship Type="http://schemas.openxmlformats.org/officeDocument/2006/relationships/slide" Target="/ppt/slides/slide4.xml" Id="Rc7d7b82443794a5a" /><Relationship Type="http://schemas.openxmlformats.org/officeDocument/2006/relationships/slide" Target="/ppt/slides/slide5.xml" Id="R965b2b740206460b" /><Relationship Type="http://schemas.openxmlformats.org/officeDocument/2006/relationships/slide" Target="/ppt/slides/slide6.xml" Id="R00f13eb64cbd49f3" /><Relationship Type="http://schemas.openxmlformats.org/officeDocument/2006/relationships/slide" Target="/ppt/slides/slide7.xml" Id="Rd245dce2f6254d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e1607f1f94f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5c7ffc0084623" /><Relationship Type="http://schemas.openxmlformats.org/officeDocument/2006/relationships/theme" Target="/ppt/slideMasters/theme/theme1.xml" Id="Rfb075d6f524e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25c7ffc008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d9da0e1c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b557e3b0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d5018099e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f00057ba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22a4f41af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c4e60360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8a6a7b0d9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ELOTBOA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1 210 703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ODD BOHLIN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