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7f00f8622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e5bd19bb848cd"/>
  </p:sldMasterIdLst>
  <p:sldIdLst>
    <p:sldId xmlns:r="http://schemas.openxmlformats.org/officeDocument/2006/relationships" id="256" r:id="R8aa7c09cc6804f4d"/>
    <p:sldId xmlns:r="http://schemas.openxmlformats.org/officeDocument/2006/relationships" id="257" r:id="R3215e7bfa7f749af"/>
    <p:sldId xmlns:r="http://schemas.openxmlformats.org/officeDocument/2006/relationships" id="258" r:id="Rf7cd8d7559124d10"/>
    <p:sldId xmlns:r="http://schemas.openxmlformats.org/officeDocument/2006/relationships" id="259" r:id="R8930c28f6efe467f"/>
    <p:sldId xmlns:r="http://schemas.openxmlformats.org/officeDocument/2006/relationships" id="260" r:id="Rdfeae415dfd24fdd"/>
    <p:sldId xmlns:r="http://schemas.openxmlformats.org/officeDocument/2006/relationships" id="261" r:id="Rf16f2da848f94a24"/>
    <p:sldId xmlns:r="http://schemas.openxmlformats.org/officeDocument/2006/relationships" id="262" r:id="Rb7d2ba1810de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e5bd19bb848cd" /><Relationship Type="http://schemas.openxmlformats.org/officeDocument/2006/relationships/slide" Target="/ppt/slides/slide1.xml" Id="R8aa7c09cc6804f4d" /><Relationship Type="http://schemas.openxmlformats.org/officeDocument/2006/relationships/slide" Target="/ppt/slides/slide2.xml" Id="R3215e7bfa7f749af" /><Relationship Type="http://schemas.openxmlformats.org/officeDocument/2006/relationships/slide" Target="/ppt/slides/slide3.xml" Id="Rf7cd8d7559124d10" /><Relationship Type="http://schemas.openxmlformats.org/officeDocument/2006/relationships/slide" Target="/ppt/slides/slide4.xml" Id="R8930c28f6efe467f" /><Relationship Type="http://schemas.openxmlformats.org/officeDocument/2006/relationships/slide" Target="/ppt/slides/slide5.xml" Id="Rdfeae415dfd24fdd" /><Relationship Type="http://schemas.openxmlformats.org/officeDocument/2006/relationships/slide" Target="/ppt/slides/slide6.xml" Id="Rf16f2da848f94a24" /><Relationship Type="http://schemas.openxmlformats.org/officeDocument/2006/relationships/slide" Target="/ppt/slides/slide7.xml" Id="Rb7d2ba1810de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2ea63b088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f349ae08345f6" /><Relationship Type="http://schemas.openxmlformats.org/officeDocument/2006/relationships/theme" Target="/ppt/slideMasters/theme/theme1.xml" Id="Rfc00c4681d76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f349ae083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d4884c062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b7de319d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53d648d7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0ff028f6f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bedad7367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0567c264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c67af0f9a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