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fbec9878f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d5cbc97424fd8"/>
  </p:sldMasterIdLst>
  <p:sldIdLst>
    <p:sldId xmlns:r="http://schemas.openxmlformats.org/officeDocument/2006/relationships" id="256" r:id="R9ddcb896e272469f"/>
    <p:sldId xmlns:r="http://schemas.openxmlformats.org/officeDocument/2006/relationships" id="257" r:id="R61a9f2687e1a41f8"/>
    <p:sldId xmlns:r="http://schemas.openxmlformats.org/officeDocument/2006/relationships" id="258" r:id="R6e61007740ca4f55"/>
    <p:sldId xmlns:r="http://schemas.openxmlformats.org/officeDocument/2006/relationships" id="259" r:id="Rd1247ac5747f40b9"/>
    <p:sldId xmlns:r="http://schemas.openxmlformats.org/officeDocument/2006/relationships" id="260" r:id="R1dbeeaf4003442de"/>
    <p:sldId xmlns:r="http://schemas.openxmlformats.org/officeDocument/2006/relationships" id="261" r:id="R16897062265d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d5cbc97424fd8" /><Relationship Type="http://schemas.openxmlformats.org/officeDocument/2006/relationships/slide" Target="/ppt/slides/slide1.xml" Id="R9ddcb896e272469f" /><Relationship Type="http://schemas.openxmlformats.org/officeDocument/2006/relationships/slide" Target="/ppt/slides/slide2.xml" Id="R61a9f2687e1a41f8" /><Relationship Type="http://schemas.openxmlformats.org/officeDocument/2006/relationships/slide" Target="/ppt/slides/slide3.xml" Id="R6e61007740ca4f55" /><Relationship Type="http://schemas.openxmlformats.org/officeDocument/2006/relationships/slide" Target="/ppt/slides/slide4.xml" Id="Rd1247ac5747f40b9" /><Relationship Type="http://schemas.openxmlformats.org/officeDocument/2006/relationships/slide" Target="/ppt/slides/slide5.xml" Id="R1dbeeaf4003442de" /><Relationship Type="http://schemas.openxmlformats.org/officeDocument/2006/relationships/slide" Target="/ppt/slides/slide6.xml" Id="R16897062265d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3dd1e6a60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e980bbbb54587" /><Relationship Type="http://schemas.openxmlformats.org/officeDocument/2006/relationships/theme" Target="/ppt/slideMasters/theme/theme1.xml" Id="R23f23e12f86646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e980bbbb5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598cdd644a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8a5ddbdf4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d069fe493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476d65fbc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4251fd534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d7b0c43643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