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5390349dd6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560f880a64205"/>
  </p:sldMasterIdLst>
  <p:sldIdLst>
    <p:sldId xmlns:r="http://schemas.openxmlformats.org/officeDocument/2006/relationships" id="256" r:id="R06c568ad8f324a52"/>
    <p:sldId xmlns:r="http://schemas.openxmlformats.org/officeDocument/2006/relationships" id="257" r:id="Rac73de67350f48e8"/>
    <p:sldId xmlns:r="http://schemas.openxmlformats.org/officeDocument/2006/relationships" id="258" r:id="Rc990d1ee7cc34fda"/>
    <p:sldId xmlns:r="http://schemas.openxmlformats.org/officeDocument/2006/relationships" id="259" r:id="R050315f27acf4fe7"/>
    <p:sldId xmlns:r="http://schemas.openxmlformats.org/officeDocument/2006/relationships" id="260" r:id="Rf37f1163dae149dd"/>
    <p:sldId xmlns:r="http://schemas.openxmlformats.org/officeDocument/2006/relationships" id="261" r:id="R027f9bbc826b47e6"/>
    <p:sldId xmlns:r="http://schemas.openxmlformats.org/officeDocument/2006/relationships" id="262" r:id="R15a0e598844440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560f880a64205" /><Relationship Type="http://schemas.openxmlformats.org/officeDocument/2006/relationships/slide" Target="/ppt/slides/slide1.xml" Id="R06c568ad8f324a52" /><Relationship Type="http://schemas.openxmlformats.org/officeDocument/2006/relationships/slide" Target="/ppt/slides/slide2.xml" Id="Rac73de67350f48e8" /><Relationship Type="http://schemas.openxmlformats.org/officeDocument/2006/relationships/slide" Target="/ppt/slides/slide3.xml" Id="Rc990d1ee7cc34fda" /><Relationship Type="http://schemas.openxmlformats.org/officeDocument/2006/relationships/slide" Target="/ppt/slides/slide4.xml" Id="R050315f27acf4fe7" /><Relationship Type="http://schemas.openxmlformats.org/officeDocument/2006/relationships/slide" Target="/ppt/slides/slide5.xml" Id="Rf37f1163dae149dd" /><Relationship Type="http://schemas.openxmlformats.org/officeDocument/2006/relationships/slide" Target="/ppt/slides/slide6.xml" Id="R027f9bbc826b47e6" /><Relationship Type="http://schemas.openxmlformats.org/officeDocument/2006/relationships/slide" Target="/ppt/slides/slide7.xml" Id="R15a0e598844440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c82b8e0ce47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9ce49e26f4726" /><Relationship Type="http://schemas.openxmlformats.org/officeDocument/2006/relationships/theme" Target="/ppt/slideMasters/theme/theme1.xml" Id="Rbcd49c8d325545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9ce49e26f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ac64d1bfd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5c447a3624a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ed8ebf62c42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502ad518f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926901d064a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b07bb023540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7f43f2285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ALFANOR 19195 AS ble etablert [år] og holder til i Klavestadhaugen.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−2 710 475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13 353 567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404 337 258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416 524 538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