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8bdf5ae3f9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53efe0ad74ea8"/>
  </p:sldMasterIdLst>
  <p:sldIdLst>
    <p:sldId xmlns:r="http://schemas.openxmlformats.org/officeDocument/2006/relationships" id="256" r:id="Rf10125e65b154241"/>
    <p:sldId xmlns:r="http://schemas.openxmlformats.org/officeDocument/2006/relationships" id="257" r:id="R8f882885aedd4073"/>
    <p:sldId xmlns:r="http://schemas.openxmlformats.org/officeDocument/2006/relationships" id="258" r:id="R46a3c6bce4a9488c"/>
    <p:sldId xmlns:r="http://schemas.openxmlformats.org/officeDocument/2006/relationships" id="259" r:id="R0d0b3b54cbf04a4c"/>
    <p:sldId xmlns:r="http://schemas.openxmlformats.org/officeDocument/2006/relationships" id="260" r:id="Rab421c2c7e514b62"/>
    <p:sldId xmlns:r="http://schemas.openxmlformats.org/officeDocument/2006/relationships" id="261" r:id="R207d52704c7745b8"/>
    <p:sldId xmlns:r="http://schemas.openxmlformats.org/officeDocument/2006/relationships" id="262" r:id="Re4cfbe2db1d54f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53efe0ad74ea8" /><Relationship Type="http://schemas.openxmlformats.org/officeDocument/2006/relationships/slide" Target="/ppt/slides/slide1.xml" Id="Rf10125e65b154241" /><Relationship Type="http://schemas.openxmlformats.org/officeDocument/2006/relationships/slide" Target="/ppt/slides/slide2.xml" Id="R8f882885aedd4073" /><Relationship Type="http://schemas.openxmlformats.org/officeDocument/2006/relationships/slide" Target="/ppt/slides/slide3.xml" Id="R46a3c6bce4a9488c" /><Relationship Type="http://schemas.openxmlformats.org/officeDocument/2006/relationships/slide" Target="/ppt/slides/slide4.xml" Id="R0d0b3b54cbf04a4c" /><Relationship Type="http://schemas.openxmlformats.org/officeDocument/2006/relationships/slide" Target="/ppt/slides/slide5.xml" Id="Rab421c2c7e514b62" /><Relationship Type="http://schemas.openxmlformats.org/officeDocument/2006/relationships/slide" Target="/ppt/slides/slide6.xml" Id="R207d52704c7745b8" /><Relationship Type="http://schemas.openxmlformats.org/officeDocument/2006/relationships/slide" Target="/ppt/slides/slide7.xml" Id="Re4cfbe2db1d54f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619f050724a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84e84a7914524" /><Relationship Type="http://schemas.openxmlformats.org/officeDocument/2006/relationships/theme" Target="/ppt/slideMasters/theme/theme1.xml" Id="Rc6133cec16d7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84e84a791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4fe233a2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02b0df0b942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12007ade147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3249d1358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2335658f9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6263b3e5c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0ddafe3e948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WITH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5 975 072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HANNE WITH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With Bjørnstad, Parkveien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923 368 590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