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1ce1a7599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dc0c7df8e414c"/>
  </p:sldMasterIdLst>
  <p:sldIdLst>
    <p:sldId xmlns:r="http://schemas.openxmlformats.org/officeDocument/2006/relationships" id="256" r:id="Rdbfc9a075c14407e"/>
    <p:sldId xmlns:r="http://schemas.openxmlformats.org/officeDocument/2006/relationships" id="257" r:id="Rbfa3c96a918f4914"/>
    <p:sldId xmlns:r="http://schemas.openxmlformats.org/officeDocument/2006/relationships" id="258" r:id="Raeba5ecddbf34c19"/>
    <p:sldId xmlns:r="http://schemas.openxmlformats.org/officeDocument/2006/relationships" id="259" r:id="R6eccd1a958ff441b"/>
    <p:sldId xmlns:r="http://schemas.openxmlformats.org/officeDocument/2006/relationships" id="260" r:id="R0a044a6607cb444b"/>
    <p:sldId xmlns:r="http://schemas.openxmlformats.org/officeDocument/2006/relationships" id="261" r:id="R9eb2ba53bd9a4479"/>
    <p:sldId xmlns:r="http://schemas.openxmlformats.org/officeDocument/2006/relationships" id="262" r:id="R0adf0826defa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dc0c7df8e414c" /><Relationship Type="http://schemas.openxmlformats.org/officeDocument/2006/relationships/slide" Target="/ppt/slides/slide1.xml" Id="Rdbfc9a075c14407e" /><Relationship Type="http://schemas.openxmlformats.org/officeDocument/2006/relationships/slide" Target="/ppt/slides/slide2.xml" Id="Rbfa3c96a918f4914" /><Relationship Type="http://schemas.openxmlformats.org/officeDocument/2006/relationships/slide" Target="/ppt/slides/slide3.xml" Id="Raeba5ecddbf34c19" /><Relationship Type="http://schemas.openxmlformats.org/officeDocument/2006/relationships/slide" Target="/ppt/slides/slide4.xml" Id="R6eccd1a958ff441b" /><Relationship Type="http://schemas.openxmlformats.org/officeDocument/2006/relationships/slide" Target="/ppt/slides/slide5.xml" Id="R0a044a6607cb444b" /><Relationship Type="http://schemas.openxmlformats.org/officeDocument/2006/relationships/slide" Target="/ppt/slides/slide6.xml" Id="R9eb2ba53bd9a4479" /><Relationship Type="http://schemas.openxmlformats.org/officeDocument/2006/relationships/slide" Target="/ppt/slides/slide7.xml" Id="R0adf0826defa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160b4a6fe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7a47a8674e72" /><Relationship Type="http://schemas.openxmlformats.org/officeDocument/2006/relationships/theme" Target="/ppt/slideMasters/theme/theme1.xml" Id="Rc328d2534593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87a47a867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34eb530a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9ee51816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f28d91559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75cea2e2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7f09f397c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bfc0239c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95e13de9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