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ce302a0fac843d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be258afeebc4761"/>
  </p:sldMasterIdLst>
  <p:sldIdLst>
    <p:sldId xmlns:r="http://schemas.openxmlformats.org/officeDocument/2006/relationships" id="256" r:id="R0080925c3d674e9b"/>
    <p:sldId xmlns:r="http://schemas.openxmlformats.org/officeDocument/2006/relationships" id="257" r:id="Rcace274de7af4406"/>
    <p:sldId xmlns:r="http://schemas.openxmlformats.org/officeDocument/2006/relationships" id="258" r:id="R8daea04919574863"/>
    <p:sldId xmlns:r="http://schemas.openxmlformats.org/officeDocument/2006/relationships" id="259" r:id="R446fe3eda574493a"/>
    <p:sldId xmlns:r="http://schemas.openxmlformats.org/officeDocument/2006/relationships" id="260" r:id="Re98c976990bd44a3"/>
    <p:sldId xmlns:r="http://schemas.openxmlformats.org/officeDocument/2006/relationships" id="261" r:id="Rc62ad62f04e0410e"/>
    <p:sldId xmlns:r="http://schemas.openxmlformats.org/officeDocument/2006/relationships" id="262" r:id="R2939470c57d04ee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e258afeebc4761" /><Relationship Type="http://schemas.openxmlformats.org/officeDocument/2006/relationships/slide" Target="/ppt/slides/slide1.xml" Id="R0080925c3d674e9b" /><Relationship Type="http://schemas.openxmlformats.org/officeDocument/2006/relationships/slide" Target="/ppt/slides/slide2.xml" Id="Rcace274de7af4406" /><Relationship Type="http://schemas.openxmlformats.org/officeDocument/2006/relationships/slide" Target="/ppt/slides/slide3.xml" Id="R8daea04919574863" /><Relationship Type="http://schemas.openxmlformats.org/officeDocument/2006/relationships/slide" Target="/ppt/slides/slide4.xml" Id="R446fe3eda574493a" /><Relationship Type="http://schemas.openxmlformats.org/officeDocument/2006/relationships/slide" Target="/ppt/slides/slide5.xml" Id="Re98c976990bd44a3" /><Relationship Type="http://schemas.openxmlformats.org/officeDocument/2006/relationships/slide" Target="/ppt/slides/slide6.xml" Id="Rc62ad62f04e0410e" /><Relationship Type="http://schemas.openxmlformats.org/officeDocument/2006/relationships/slide" Target="/ppt/slides/slide7.xml" Id="R2939470c57d04ee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7bf69d433348d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6e20ca7a7d4a2b" /><Relationship Type="http://schemas.openxmlformats.org/officeDocument/2006/relationships/theme" Target="/ppt/slideMasters/theme/theme1.xml" Id="R7bfae7d6be52441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46e20ca7a7d4a2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f6d99a9b5d4f9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dba71702804e2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c0fa1da97e49d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20fc2848b8431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429ec8916a4e6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bff32d97da491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54324d903949d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VIGUS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VIGUS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VIGUS AS ble etablert [år] og holder til i Vinterbro.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VIGUS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VIGUS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VIGUS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139 733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19 322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58 717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563 043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614 082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VIGUS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ØYSTEIN GUSFRE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HEIDI GUSFRE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VIGUS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Bekk vei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1407 Vinterbro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923 422 994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VIGUS AS</a:t>
            </a:r>
          </a:p>
        </p:txBody>
      </p:sp>
    </p:spTree>
  </p:cSld>
  <p:clrMapOvr>
    <a:masterClrMapping xmlns:a="http://schemas.openxmlformats.org/drawingml/2006/main"/>
  </p:clrMapOvr>
</p:sld>
</file>