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12500c9cfb48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8f85fce9024869"/>
  </p:sldMasterIdLst>
  <p:sldIdLst>
    <p:sldId xmlns:r="http://schemas.openxmlformats.org/officeDocument/2006/relationships" id="256" r:id="R1be7f53f64f541ee"/>
    <p:sldId xmlns:r="http://schemas.openxmlformats.org/officeDocument/2006/relationships" id="257" r:id="Rdc5dd66aac094d7a"/>
    <p:sldId xmlns:r="http://schemas.openxmlformats.org/officeDocument/2006/relationships" id="258" r:id="R15f4ce22620d4464"/>
    <p:sldId xmlns:r="http://schemas.openxmlformats.org/officeDocument/2006/relationships" id="259" r:id="Rc847557112ae480c"/>
    <p:sldId xmlns:r="http://schemas.openxmlformats.org/officeDocument/2006/relationships" id="260" r:id="R43c14f8e1b6644ae"/>
    <p:sldId xmlns:r="http://schemas.openxmlformats.org/officeDocument/2006/relationships" id="261" r:id="Rfb8ddb642b5c4cc1"/>
    <p:sldId xmlns:r="http://schemas.openxmlformats.org/officeDocument/2006/relationships" id="262" r:id="R57ab71ea902649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8f85fce9024869" /><Relationship Type="http://schemas.openxmlformats.org/officeDocument/2006/relationships/slide" Target="/ppt/slides/slide1.xml" Id="R1be7f53f64f541ee" /><Relationship Type="http://schemas.openxmlformats.org/officeDocument/2006/relationships/slide" Target="/ppt/slides/slide2.xml" Id="Rdc5dd66aac094d7a" /><Relationship Type="http://schemas.openxmlformats.org/officeDocument/2006/relationships/slide" Target="/ppt/slides/slide3.xml" Id="R15f4ce22620d4464" /><Relationship Type="http://schemas.openxmlformats.org/officeDocument/2006/relationships/slide" Target="/ppt/slides/slide4.xml" Id="Rc847557112ae480c" /><Relationship Type="http://schemas.openxmlformats.org/officeDocument/2006/relationships/slide" Target="/ppt/slides/slide5.xml" Id="R43c14f8e1b6644ae" /><Relationship Type="http://schemas.openxmlformats.org/officeDocument/2006/relationships/slide" Target="/ppt/slides/slide6.xml" Id="Rfb8ddb642b5c4cc1" /><Relationship Type="http://schemas.openxmlformats.org/officeDocument/2006/relationships/slide" Target="/ppt/slides/slide7.xml" Id="R57ab71ea902649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67d642582b4c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0b5d95d834969" /><Relationship Type="http://schemas.openxmlformats.org/officeDocument/2006/relationships/theme" Target="/ppt/slideMasters/theme/theme1.xml" Id="R4aab853566a941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00b5d95d8349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b645324f141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01f2416494f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493ecf26e45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92235f7eb4b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a4d1f82384f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5f88e952845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9a56267804e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PHILIP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PHILIP HOLDING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1 167 211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−429 564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−17 528 451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82 748 886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100 837 806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AARSKOG GEORGE PHILIP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Ginny Aarskog Pettersen, Fürstlia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923 429 301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PHILIP HOLDING AS</a:t>
            </a:r>
          </a:p>
        </p:txBody>
      </p:sp>
    </p:spTree>
  </p:cSld>
  <p:clrMapOvr>
    <a:masterClrMapping xmlns:a="http://schemas.openxmlformats.org/drawingml/2006/main"/>
  </p:clrMapOvr>
</p:sld>
</file>