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eaee76a5e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a7703012d4b06"/>
  </p:sldMasterIdLst>
  <p:sldIdLst>
    <p:sldId xmlns:r="http://schemas.openxmlformats.org/officeDocument/2006/relationships" id="256" r:id="R2d46c4e549bd4d57"/>
    <p:sldId xmlns:r="http://schemas.openxmlformats.org/officeDocument/2006/relationships" id="257" r:id="Ra3cfc15e6b8948dc"/>
    <p:sldId xmlns:r="http://schemas.openxmlformats.org/officeDocument/2006/relationships" id="258" r:id="Rce351766496a4837"/>
    <p:sldId xmlns:r="http://schemas.openxmlformats.org/officeDocument/2006/relationships" id="259" r:id="Rd79f009c78e14e10"/>
    <p:sldId xmlns:r="http://schemas.openxmlformats.org/officeDocument/2006/relationships" id="260" r:id="R30cf85615fca46ef"/>
    <p:sldId xmlns:r="http://schemas.openxmlformats.org/officeDocument/2006/relationships" id="261" r:id="Rb88594a524bf4889"/>
    <p:sldId xmlns:r="http://schemas.openxmlformats.org/officeDocument/2006/relationships" id="262" r:id="Rc0b18446bbdf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a7703012d4b06" /><Relationship Type="http://schemas.openxmlformats.org/officeDocument/2006/relationships/slide" Target="/ppt/slides/slide1.xml" Id="R2d46c4e549bd4d57" /><Relationship Type="http://schemas.openxmlformats.org/officeDocument/2006/relationships/slide" Target="/ppt/slides/slide2.xml" Id="Ra3cfc15e6b8948dc" /><Relationship Type="http://schemas.openxmlformats.org/officeDocument/2006/relationships/slide" Target="/ppt/slides/slide3.xml" Id="Rce351766496a4837" /><Relationship Type="http://schemas.openxmlformats.org/officeDocument/2006/relationships/slide" Target="/ppt/slides/slide4.xml" Id="Rd79f009c78e14e10" /><Relationship Type="http://schemas.openxmlformats.org/officeDocument/2006/relationships/slide" Target="/ppt/slides/slide5.xml" Id="R30cf85615fca46ef" /><Relationship Type="http://schemas.openxmlformats.org/officeDocument/2006/relationships/slide" Target="/ppt/slides/slide6.xml" Id="Rb88594a524bf4889" /><Relationship Type="http://schemas.openxmlformats.org/officeDocument/2006/relationships/slide" Target="/ppt/slides/slide7.xml" Id="Rc0b18446bbdf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78e99109c49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3583a9b6f441a" /><Relationship Type="http://schemas.openxmlformats.org/officeDocument/2006/relationships/theme" Target="/ppt/slideMasters/theme/theme1.xml" Id="Rf867050617ad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3583a9b6f44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d4fcbd40d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9f46da82e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b77280bfe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872962545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8bb1fa17b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ab42b9e8b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c371723fa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LINLIN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