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21fd23793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f1ab4948f4bcb"/>
  </p:sldMasterIdLst>
  <p:sldIdLst>
    <p:sldId xmlns:r="http://schemas.openxmlformats.org/officeDocument/2006/relationships" id="256" r:id="Rd2c243289f8a479a"/>
    <p:sldId xmlns:r="http://schemas.openxmlformats.org/officeDocument/2006/relationships" id="257" r:id="R9b1352eeed4c4787"/>
    <p:sldId xmlns:r="http://schemas.openxmlformats.org/officeDocument/2006/relationships" id="258" r:id="R253e8eae3bf3405c"/>
    <p:sldId xmlns:r="http://schemas.openxmlformats.org/officeDocument/2006/relationships" id="259" r:id="Re08e3162da304a71"/>
    <p:sldId xmlns:r="http://schemas.openxmlformats.org/officeDocument/2006/relationships" id="260" r:id="R32d6a1296a4c440b"/>
    <p:sldId xmlns:r="http://schemas.openxmlformats.org/officeDocument/2006/relationships" id="261" r:id="R8e28b128de824d24"/>
    <p:sldId xmlns:r="http://schemas.openxmlformats.org/officeDocument/2006/relationships" id="262" r:id="R51dc3f27ca17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f1ab4948f4bcb" /><Relationship Type="http://schemas.openxmlformats.org/officeDocument/2006/relationships/slide" Target="/ppt/slides/slide1.xml" Id="Rd2c243289f8a479a" /><Relationship Type="http://schemas.openxmlformats.org/officeDocument/2006/relationships/slide" Target="/ppt/slides/slide2.xml" Id="R9b1352eeed4c4787" /><Relationship Type="http://schemas.openxmlformats.org/officeDocument/2006/relationships/slide" Target="/ppt/slides/slide3.xml" Id="R253e8eae3bf3405c" /><Relationship Type="http://schemas.openxmlformats.org/officeDocument/2006/relationships/slide" Target="/ppt/slides/slide4.xml" Id="Re08e3162da304a71" /><Relationship Type="http://schemas.openxmlformats.org/officeDocument/2006/relationships/slide" Target="/ppt/slides/slide5.xml" Id="R32d6a1296a4c440b" /><Relationship Type="http://schemas.openxmlformats.org/officeDocument/2006/relationships/slide" Target="/ppt/slides/slide6.xml" Id="R8e28b128de824d24" /><Relationship Type="http://schemas.openxmlformats.org/officeDocument/2006/relationships/slide" Target="/ppt/slides/slide7.xml" Id="R51dc3f27ca17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9ecf238da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a56fc9244ab0" /><Relationship Type="http://schemas.openxmlformats.org/officeDocument/2006/relationships/theme" Target="/ppt/slideMasters/theme/theme1.xml" Id="Rf5cf88b1a9b2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fa56fc924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70260ba0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f1b1fe3f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50d99e75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562fed1e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d4f35b83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99e985e6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32908fabc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