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0ff3ffd5a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645d579a643fa"/>
  </p:sldMasterIdLst>
  <p:sldIdLst>
    <p:sldId xmlns:r="http://schemas.openxmlformats.org/officeDocument/2006/relationships" id="256" r:id="R82ef289e55524a5b"/>
    <p:sldId xmlns:r="http://schemas.openxmlformats.org/officeDocument/2006/relationships" id="257" r:id="Raa0846ed1a12428b"/>
    <p:sldId xmlns:r="http://schemas.openxmlformats.org/officeDocument/2006/relationships" id="258" r:id="R3db465a5ecff4b92"/>
    <p:sldId xmlns:r="http://schemas.openxmlformats.org/officeDocument/2006/relationships" id="259" r:id="R7eaafed0e5164292"/>
    <p:sldId xmlns:r="http://schemas.openxmlformats.org/officeDocument/2006/relationships" id="260" r:id="R22b17fb6d528436e"/>
    <p:sldId xmlns:r="http://schemas.openxmlformats.org/officeDocument/2006/relationships" id="261" r:id="R9a7037bc769449e9"/>
    <p:sldId xmlns:r="http://schemas.openxmlformats.org/officeDocument/2006/relationships" id="262" r:id="Rc42c39941fe3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645d579a643fa" /><Relationship Type="http://schemas.openxmlformats.org/officeDocument/2006/relationships/slide" Target="/ppt/slides/slide1.xml" Id="R82ef289e55524a5b" /><Relationship Type="http://schemas.openxmlformats.org/officeDocument/2006/relationships/slide" Target="/ppt/slides/slide2.xml" Id="Raa0846ed1a12428b" /><Relationship Type="http://schemas.openxmlformats.org/officeDocument/2006/relationships/slide" Target="/ppt/slides/slide3.xml" Id="R3db465a5ecff4b92" /><Relationship Type="http://schemas.openxmlformats.org/officeDocument/2006/relationships/slide" Target="/ppt/slides/slide4.xml" Id="R7eaafed0e5164292" /><Relationship Type="http://schemas.openxmlformats.org/officeDocument/2006/relationships/slide" Target="/ppt/slides/slide5.xml" Id="R22b17fb6d528436e" /><Relationship Type="http://schemas.openxmlformats.org/officeDocument/2006/relationships/slide" Target="/ppt/slides/slide6.xml" Id="R9a7037bc769449e9" /><Relationship Type="http://schemas.openxmlformats.org/officeDocument/2006/relationships/slide" Target="/ppt/slides/slide7.xml" Id="Rc42c39941fe3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68d7d643d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ace428ad4f07" /><Relationship Type="http://schemas.openxmlformats.org/officeDocument/2006/relationships/theme" Target="/ppt/slideMasters/theme/theme1.xml" Id="R8866e61985b8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4ace428ad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5a67ebd5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e7d8b72a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69cbbb63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462e5e6fd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0dc0281a1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788aba2f2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c324cec4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