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4fe11e8b3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8c8f2146140ab"/>
  </p:sldMasterIdLst>
  <p:sldIdLst>
    <p:sldId xmlns:r="http://schemas.openxmlformats.org/officeDocument/2006/relationships" id="256" r:id="R4eb005c5c0c04a83"/>
    <p:sldId xmlns:r="http://schemas.openxmlformats.org/officeDocument/2006/relationships" id="257" r:id="Ra7c11b0492d042cb"/>
    <p:sldId xmlns:r="http://schemas.openxmlformats.org/officeDocument/2006/relationships" id="258" r:id="Re9b58c6189264141"/>
    <p:sldId xmlns:r="http://schemas.openxmlformats.org/officeDocument/2006/relationships" id="259" r:id="R2ea4f187ebbe4648"/>
    <p:sldId xmlns:r="http://schemas.openxmlformats.org/officeDocument/2006/relationships" id="260" r:id="Re747badcd87647fc"/>
    <p:sldId xmlns:r="http://schemas.openxmlformats.org/officeDocument/2006/relationships" id="261" r:id="Rcc81aadffb334f65"/>
    <p:sldId xmlns:r="http://schemas.openxmlformats.org/officeDocument/2006/relationships" id="262" r:id="R834a78bbc7f1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8c8f2146140ab" /><Relationship Type="http://schemas.openxmlformats.org/officeDocument/2006/relationships/slide" Target="/ppt/slides/slide1.xml" Id="R4eb005c5c0c04a83" /><Relationship Type="http://schemas.openxmlformats.org/officeDocument/2006/relationships/slide" Target="/ppt/slides/slide2.xml" Id="Ra7c11b0492d042cb" /><Relationship Type="http://schemas.openxmlformats.org/officeDocument/2006/relationships/slide" Target="/ppt/slides/slide3.xml" Id="Re9b58c6189264141" /><Relationship Type="http://schemas.openxmlformats.org/officeDocument/2006/relationships/slide" Target="/ppt/slides/slide4.xml" Id="R2ea4f187ebbe4648" /><Relationship Type="http://schemas.openxmlformats.org/officeDocument/2006/relationships/slide" Target="/ppt/slides/slide5.xml" Id="Re747badcd87647fc" /><Relationship Type="http://schemas.openxmlformats.org/officeDocument/2006/relationships/slide" Target="/ppt/slides/slide6.xml" Id="Rcc81aadffb334f65" /><Relationship Type="http://schemas.openxmlformats.org/officeDocument/2006/relationships/slide" Target="/ppt/slides/slide7.xml" Id="R834a78bbc7f1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9accaf7c3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89f978ec4582" /><Relationship Type="http://schemas.openxmlformats.org/officeDocument/2006/relationships/theme" Target="/ppt/slideMasters/theme/theme1.xml" Id="Rd64ae728b1d547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789f978ec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476733f22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e497f7f1e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414fd67f64a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127c2ea6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e32296254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878cb89f4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2c908b8b9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15 682 266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6 577 115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98 194 954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211 530 318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 –  41,6 %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SKIBERG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