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5179a020dc4a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97d9f4b4254bc2"/>
  </p:sldMasterIdLst>
  <p:sldIdLst>
    <p:sldId xmlns:r="http://schemas.openxmlformats.org/officeDocument/2006/relationships" id="256" r:id="R61d8d74ebeb640fe"/>
    <p:sldId xmlns:r="http://schemas.openxmlformats.org/officeDocument/2006/relationships" id="257" r:id="R138d67af77ae4f42"/>
    <p:sldId xmlns:r="http://schemas.openxmlformats.org/officeDocument/2006/relationships" id="258" r:id="R248e5fa146e949af"/>
    <p:sldId xmlns:r="http://schemas.openxmlformats.org/officeDocument/2006/relationships" id="259" r:id="R9100cce25ab644e8"/>
    <p:sldId xmlns:r="http://schemas.openxmlformats.org/officeDocument/2006/relationships" id="260" r:id="Rca1d7343709d4553"/>
    <p:sldId xmlns:r="http://schemas.openxmlformats.org/officeDocument/2006/relationships" id="261" r:id="R2341f7bf22ba4456"/>
    <p:sldId xmlns:r="http://schemas.openxmlformats.org/officeDocument/2006/relationships" id="262" r:id="R2718de1466134c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97d9f4b4254bc2" /><Relationship Type="http://schemas.openxmlformats.org/officeDocument/2006/relationships/slide" Target="/ppt/slides/slide1.xml" Id="R61d8d74ebeb640fe" /><Relationship Type="http://schemas.openxmlformats.org/officeDocument/2006/relationships/slide" Target="/ppt/slides/slide2.xml" Id="R138d67af77ae4f42" /><Relationship Type="http://schemas.openxmlformats.org/officeDocument/2006/relationships/slide" Target="/ppt/slides/slide3.xml" Id="R248e5fa146e949af" /><Relationship Type="http://schemas.openxmlformats.org/officeDocument/2006/relationships/slide" Target="/ppt/slides/slide4.xml" Id="R9100cce25ab644e8" /><Relationship Type="http://schemas.openxmlformats.org/officeDocument/2006/relationships/slide" Target="/ppt/slides/slide5.xml" Id="Rca1d7343709d4553" /><Relationship Type="http://schemas.openxmlformats.org/officeDocument/2006/relationships/slide" Target="/ppt/slides/slide6.xml" Id="R2341f7bf22ba4456" /><Relationship Type="http://schemas.openxmlformats.org/officeDocument/2006/relationships/slide" Target="/ppt/slides/slide7.xml" Id="R2718de1466134c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de170f11944e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c93319f2a4210" /><Relationship Type="http://schemas.openxmlformats.org/officeDocument/2006/relationships/theme" Target="/ppt/slideMasters/theme/theme1.xml" Id="R19f8fe5c83554f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ec93319f2a42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1ffe46e1549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83760f68943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6add5949947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87c6ed6ea42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da558d1b84c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9a9c1976942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63c442b6c4d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TJERNE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TJERNE GÅRD AS ble etablert [år] og holder til i Gaupen.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152 861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1 012 926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1 050 134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BLAKSTAD ANNE CATHRINE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Stavsjøvegen 223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2355 Gaupen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923 585 249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