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d6b7f6aff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4e42e2e9144f7"/>
  </p:sldMasterIdLst>
  <p:sldIdLst>
    <p:sldId xmlns:r="http://schemas.openxmlformats.org/officeDocument/2006/relationships" id="256" r:id="R716d07563cf247c6"/>
    <p:sldId xmlns:r="http://schemas.openxmlformats.org/officeDocument/2006/relationships" id="257" r:id="R8745ce9a16e141fa"/>
    <p:sldId xmlns:r="http://schemas.openxmlformats.org/officeDocument/2006/relationships" id="258" r:id="R4317d956e8444d82"/>
    <p:sldId xmlns:r="http://schemas.openxmlformats.org/officeDocument/2006/relationships" id="259" r:id="R02bd7094f4324622"/>
    <p:sldId xmlns:r="http://schemas.openxmlformats.org/officeDocument/2006/relationships" id="260" r:id="Raecd0b24d6b7494f"/>
    <p:sldId xmlns:r="http://schemas.openxmlformats.org/officeDocument/2006/relationships" id="261" r:id="R6f88349cac7a465c"/>
    <p:sldId xmlns:r="http://schemas.openxmlformats.org/officeDocument/2006/relationships" id="262" r:id="Rf3c5253eee79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4e42e2e9144f7" /><Relationship Type="http://schemas.openxmlformats.org/officeDocument/2006/relationships/slide" Target="/ppt/slides/slide1.xml" Id="R716d07563cf247c6" /><Relationship Type="http://schemas.openxmlformats.org/officeDocument/2006/relationships/slide" Target="/ppt/slides/slide2.xml" Id="R8745ce9a16e141fa" /><Relationship Type="http://schemas.openxmlformats.org/officeDocument/2006/relationships/slide" Target="/ppt/slides/slide3.xml" Id="R4317d956e8444d82" /><Relationship Type="http://schemas.openxmlformats.org/officeDocument/2006/relationships/slide" Target="/ppt/slides/slide4.xml" Id="R02bd7094f4324622" /><Relationship Type="http://schemas.openxmlformats.org/officeDocument/2006/relationships/slide" Target="/ppt/slides/slide5.xml" Id="Raecd0b24d6b7494f" /><Relationship Type="http://schemas.openxmlformats.org/officeDocument/2006/relationships/slide" Target="/ppt/slides/slide6.xml" Id="R6f88349cac7a465c" /><Relationship Type="http://schemas.openxmlformats.org/officeDocument/2006/relationships/slide" Target="/ppt/slides/slide7.xml" Id="Rf3c5253eee79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b50f7d6f9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480557db84088" /><Relationship Type="http://schemas.openxmlformats.org/officeDocument/2006/relationships/theme" Target="/ppt/slideMasters/theme/theme1.xml" Id="R9a837a2f0237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480557db8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6adc13212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dceb99bb5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6da6a8714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348c11ce1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9e183502a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ba79fec2c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a6ff0eab6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