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b0039a89e1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2d1fb0e83433f"/>
  </p:sldMasterIdLst>
  <p:sldIdLst>
    <p:sldId xmlns:r="http://schemas.openxmlformats.org/officeDocument/2006/relationships" id="256" r:id="R75431013982d4d74"/>
    <p:sldId xmlns:r="http://schemas.openxmlformats.org/officeDocument/2006/relationships" id="257" r:id="R95f8094154e64d93"/>
    <p:sldId xmlns:r="http://schemas.openxmlformats.org/officeDocument/2006/relationships" id="258" r:id="R01e8a741e22c4fff"/>
    <p:sldId xmlns:r="http://schemas.openxmlformats.org/officeDocument/2006/relationships" id="259" r:id="R55c8eb75a3e0403c"/>
    <p:sldId xmlns:r="http://schemas.openxmlformats.org/officeDocument/2006/relationships" id="260" r:id="R05cf4dadd73643ca"/>
    <p:sldId xmlns:r="http://schemas.openxmlformats.org/officeDocument/2006/relationships" id="261" r:id="R3fac561628f24650"/>
    <p:sldId xmlns:r="http://schemas.openxmlformats.org/officeDocument/2006/relationships" id="262" r:id="R56912364383d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2d1fb0e83433f" /><Relationship Type="http://schemas.openxmlformats.org/officeDocument/2006/relationships/slide" Target="/ppt/slides/slide1.xml" Id="R75431013982d4d74" /><Relationship Type="http://schemas.openxmlformats.org/officeDocument/2006/relationships/slide" Target="/ppt/slides/slide2.xml" Id="R95f8094154e64d93" /><Relationship Type="http://schemas.openxmlformats.org/officeDocument/2006/relationships/slide" Target="/ppt/slides/slide3.xml" Id="R01e8a741e22c4fff" /><Relationship Type="http://schemas.openxmlformats.org/officeDocument/2006/relationships/slide" Target="/ppt/slides/slide4.xml" Id="R55c8eb75a3e0403c" /><Relationship Type="http://schemas.openxmlformats.org/officeDocument/2006/relationships/slide" Target="/ppt/slides/slide5.xml" Id="R05cf4dadd73643ca" /><Relationship Type="http://schemas.openxmlformats.org/officeDocument/2006/relationships/slide" Target="/ppt/slides/slide6.xml" Id="R3fac561628f24650" /><Relationship Type="http://schemas.openxmlformats.org/officeDocument/2006/relationships/slide" Target="/ppt/slides/slide7.xml" Id="R56912364383d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40f068d16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ca3b383954707" /><Relationship Type="http://schemas.openxmlformats.org/officeDocument/2006/relationships/theme" Target="/ppt/slideMasters/theme/theme1.xml" Id="Re956a7b228404f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ca3b38395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2ea44679e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ce0545f6d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0e7fc9cde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3aca8b2d1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91dcd91ac46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54e027c80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0b5bfb730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RIKARD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