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ab8297e49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f2500f0fa4799"/>
  </p:sldMasterIdLst>
  <p:sldIdLst>
    <p:sldId xmlns:r="http://schemas.openxmlformats.org/officeDocument/2006/relationships" id="256" r:id="R89048447ec774998"/>
    <p:sldId xmlns:r="http://schemas.openxmlformats.org/officeDocument/2006/relationships" id="257" r:id="R4537878ec7d74e75"/>
    <p:sldId xmlns:r="http://schemas.openxmlformats.org/officeDocument/2006/relationships" id="258" r:id="R7a35abfe0d304fe4"/>
    <p:sldId xmlns:r="http://schemas.openxmlformats.org/officeDocument/2006/relationships" id="259" r:id="Rbfe037a99f864ca0"/>
    <p:sldId xmlns:r="http://schemas.openxmlformats.org/officeDocument/2006/relationships" id="260" r:id="R6fd98eae3c2f4a6d"/>
    <p:sldId xmlns:r="http://schemas.openxmlformats.org/officeDocument/2006/relationships" id="261" r:id="R24abab79ae404da7"/>
    <p:sldId xmlns:r="http://schemas.openxmlformats.org/officeDocument/2006/relationships" id="262" r:id="Rf12509f6a5d5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f2500f0fa4799" /><Relationship Type="http://schemas.openxmlformats.org/officeDocument/2006/relationships/slide" Target="/ppt/slides/slide1.xml" Id="R89048447ec774998" /><Relationship Type="http://schemas.openxmlformats.org/officeDocument/2006/relationships/slide" Target="/ppt/slides/slide2.xml" Id="R4537878ec7d74e75" /><Relationship Type="http://schemas.openxmlformats.org/officeDocument/2006/relationships/slide" Target="/ppt/slides/slide3.xml" Id="R7a35abfe0d304fe4" /><Relationship Type="http://schemas.openxmlformats.org/officeDocument/2006/relationships/slide" Target="/ppt/slides/slide4.xml" Id="Rbfe037a99f864ca0" /><Relationship Type="http://schemas.openxmlformats.org/officeDocument/2006/relationships/slide" Target="/ppt/slides/slide5.xml" Id="R6fd98eae3c2f4a6d" /><Relationship Type="http://schemas.openxmlformats.org/officeDocument/2006/relationships/slide" Target="/ppt/slides/slide6.xml" Id="R24abab79ae404da7" /><Relationship Type="http://schemas.openxmlformats.org/officeDocument/2006/relationships/slide" Target="/ppt/slides/slide7.xml" Id="Rf12509f6a5d5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be0b7e3cd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3674d260c4fdd" /><Relationship Type="http://schemas.openxmlformats.org/officeDocument/2006/relationships/theme" Target="/ppt/slideMasters/theme/theme1.xml" Id="Rc151aa9448cb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3674d260c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a19c6340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858a0c5a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5bb62499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6cbdb917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929aeee1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3453934f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4f45a84d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110 740 119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421 757 673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