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55e0a5d2f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ab14c657f44b9"/>
  </p:sldMasterIdLst>
  <p:sldIdLst>
    <p:sldId xmlns:r="http://schemas.openxmlformats.org/officeDocument/2006/relationships" id="256" r:id="R005dfc458bf344f1"/>
    <p:sldId xmlns:r="http://schemas.openxmlformats.org/officeDocument/2006/relationships" id="257" r:id="Rd575ca4a81404b1b"/>
    <p:sldId xmlns:r="http://schemas.openxmlformats.org/officeDocument/2006/relationships" id="258" r:id="R28ad4945590f498d"/>
    <p:sldId xmlns:r="http://schemas.openxmlformats.org/officeDocument/2006/relationships" id="259" r:id="R66d3ad4560924912"/>
    <p:sldId xmlns:r="http://schemas.openxmlformats.org/officeDocument/2006/relationships" id="260" r:id="R28e4d4b6b90c456f"/>
    <p:sldId xmlns:r="http://schemas.openxmlformats.org/officeDocument/2006/relationships" id="261" r:id="Rffdcf738f43e4852"/>
    <p:sldId xmlns:r="http://schemas.openxmlformats.org/officeDocument/2006/relationships" id="262" r:id="R2706e9ca1e5d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ab14c657f44b9" /><Relationship Type="http://schemas.openxmlformats.org/officeDocument/2006/relationships/slide" Target="/ppt/slides/slide1.xml" Id="R005dfc458bf344f1" /><Relationship Type="http://schemas.openxmlformats.org/officeDocument/2006/relationships/slide" Target="/ppt/slides/slide2.xml" Id="Rd575ca4a81404b1b" /><Relationship Type="http://schemas.openxmlformats.org/officeDocument/2006/relationships/slide" Target="/ppt/slides/slide3.xml" Id="R28ad4945590f498d" /><Relationship Type="http://schemas.openxmlformats.org/officeDocument/2006/relationships/slide" Target="/ppt/slides/slide4.xml" Id="R66d3ad4560924912" /><Relationship Type="http://schemas.openxmlformats.org/officeDocument/2006/relationships/slide" Target="/ppt/slides/slide5.xml" Id="R28e4d4b6b90c456f" /><Relationship Type="http://schemas.openxmlformats.org/officeDocument/2006/relationships/slide" Target="/ppt/slides/slide6.xml" Id="Rffdcf738f43e4852" /><Relationship Type="http://schemas.openxmlformats.org/officeDocument/2006/relationships/slide" Target="/ppt/slides/slide7.xml" Id="R2706e9ca1e5d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2d4df322c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a0eb5ddf64af6" /><Relationship Type="http://schemas.openxmlformats.org/officeDocument/2006/relationships/theme" Target="/ppt/slideMasters/theme/theme1.xml" Id="R5e5883621c2a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9a0eb5ddf6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4bbef49bc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077f1c66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d0a76599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9faf0b61b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2195a79c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9f3e8d73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c9b8cfdc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Arctic Real Estate Management, 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