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4ae9347f7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15abcee8747c3"/>
  </p:sldMasterIdLst>
  <p:sldIdLst>
    <p:sldId xmlns:r="http://schemas.openxmlformats.org/officeDocument/2006/relationships" id="256" r:id="R89f5004f4a2541f1"/>
    <p:sldId xmlns:r="http://schemas.openxmlformats.org/officeDocument/2006/relationships" id="257" r:id="R3224747da9104179"/>
    <p:sldId xmlns:r="http://schemas.openxmlformats.org/officeDocument/2006/relationships" id="258" r:id="Rd1a9a44ebf714ebf"/>
    <p:sldId xmlns:r="http://schemas.openxmlformats.org/officeDocument/2006/relationships" id="259" r:id="Rbb380a7cd4f84dbc"/>
    <p:sldId xmlns:r="http://schemas.openxmlformats.org/officeDocument/2006/relationships" id="260" r:id="Re636c3d270224c82"/>
    <p:sldId xmlns:r="http://schemas.openxmlformats.org/officeDocument/2006/relationships" id="261" r:id="R94a2628a03474f14"/>
    <p:sldId xmlns:r="http://schemas.openxmlformats.org/officeDocument/2006/relationships" id="262" r:id="R639cac38bb96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15abcee8747c3" /><Relationship Type="http://schemas.openxmlformats.org/officeDocument/2006/relationships/slide" Target="/ppt/slides/slide1.xml" Id="R89f5004f4a2541f1" /><Relationship Type="http://schemas.openxmlformats.org/officeDocument/2006/relationships/slide" Target="/ppt/slides/slide2.xml" Id="R3224747da9104179" /><Relationship Type="http://schemas.openxmlformats.org/officeDocument/2006/relationships/slide" Target="/ppt/slides/slide3.xml" Id="Rd1a9a44ebf714ebf" /><Relationship Type="http://schemas.openxmlformats.org/officeDocument/2006/relationships/slide" Target="/ppt/slides/slide4.xml" Id="Rbb380a7cd4f84dbc" /><Relationship Type="http://schemas.openxmlformats.org/officeDocument/2006/relationships/slide" Target="/ppt/slides/slide5.xml" Id="Re636c3d270224c82" /><Relationship Type="http://schemas.openxmlformats.org/officeDocument/2006/relationships/slide" Target="/ppt/slides/slide6.xml" Id="R94a2628a03474f14" /><Relationship Type="http://schemas.openxmlformats.org/officeDocument/2006/relationships/slide" Target="/ppt/slides/slide7.xml" Id="R639cac38bb96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b3b0c6e3b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f50134916490b" /><Relationship Type="http://schemas.openxmlformats.org/officeDocument/2006/relationships/theme" Target="/ppt/slideMasters/theme/theme1.xml" Id="R131d0d3d9045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f50134916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cd4166fa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1a584fab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1872e5a3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e2bd59be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35976f99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c5bac8b3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7e025d3c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