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ab4746b4b42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143c6fc2194e4b"/>
  </p:sldMasterIdLst>
  <p:sldIdLst>
    <p:sldId xmlns:r="http://schemas.openxmlformats.org/officeDocument/2006/relationships" id="256" r:id="R15455a651a3c4745"/>
    <p:sldId xmlns:r="http://schemas.openxmlformats.org/officeDocument/2006/relationships" id="257" r:id="Rf840733b20794e73"/>
    <p:sldId xmlns:r="http://schemas.openxmlformats.org/officeDocument/2006/relationships" id="258" r:id="R5c74cfffe0e34b96"/>
    <p:sldId xmlns:r="http://schemas.openxmlformats.org/officeDocument/2006/relationships" id="259" r:id="R6466bef9176e433f"/>
    <p:sldId xmlns:r="http://schemas.openxmlformats.org/officeDocument/2006/relationships" id="260" r:id="Rf1b44f6b57c74343"/>
    <p:sldId xmlns:r="http://schemas.openxmlformats.org/officeDocument/2006/relationships" id="261" r:id="R8626e244525c4085"/>
    <p:sldId xmlns:r="http://schemas.openxmlformats.org/officeDocument/2006/relationships" id="262" r:id="Rdea3c46ed57a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43c6fc2194e4b" /><Relationship Type="http://schemas.openxmlformats.org/officeDocument/2006/relationships/slide" Target="/ppt/slides/slide1.xml" Id="R15455a651a3c4745" /><Relationship Type="http://schemas.openxmlformats.org/officeDocument/2006/relationships/slide" Target="/ppt/slides/slide2.xml" Id="Rf840733b20794e73" /><Relationship Type="http://schemas.openxmlformats.org/officeDocument/2006/relationships/slide" Target="/ppt/slides/slide3.xml" Id="R5c74cfffe0e34b96" /><Relationship Type="http://schemas.openxmlformats.org/officeDocument/2006/relationships/slide" Target="/ppt/slides/slide4.xml" Id="R6466bef9176e433f" /><Relationship Type="http://schemas.openxmlformats.org/officeDocument/2006/relationships/slide" Target="/ppt/slides/slide5.xml" Id="Rf1b44f6b57c74343" /><Relationship Type="http://schemas.openxmlformats.org/officeDocument/2006/relationships/slide" Target="/ppt/slides/slide6.xml" Id="R8626e244525c4085" /><Relationship Type="http://schemas.openxmlformats.org/officeDocument/2006/relationships/slide" Target="/ppt/slides/slide7.xml" Id="Rdea3c46ed57a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c2dc2bd83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63af9c5f1437d" /><Relationship Type="http://schemas.openxmlformats.org/officeDocument/2006/relationships/theme" Target="/ppt/slideMasters/theme/theme1.xml" Id="R159037033ba8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63af9c5f143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8c883393b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69aa1ee204d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ac8eda3f2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a3015b27b4a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be295135c4e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63130fbbf41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e912f056348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7 489 695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7 489 695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56,8 %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ANDERS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IDA KRISTINE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Kure, Brøholtveien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