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61eeedb4a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b4b1db549447d"/>
  </p:sldMasterIdLst>
  <p:sldIdLst>
    <p:sldId xmlns:r="http://schemas.openxmlformats.org/officeDocument/2006/relationships" id="256" r:id="Rd2bb4c3ce911409e"/>
    <p:sldId xmlns:r="http://schemas.openxmlformats.org/officeDocument/2006/relationships" id="257" r:id="R6b95b21e4038409f"/>
    <p:sldId xmlns:r="http://schemas.openxmlformats.org/officeDocument/2006/relationships" id="258" r:id="Rf94a8a958fe2472c"/>
    <p:sldId xmlns:r="http://schemas.openxmlformats.org/officeDocument/2006/relationships" id="259" r:id="R87afb4c567f04e57"/>
    <p:sldId xmlns:r="http://schemas.openxmlformats.org/officeDocument/2006/relationships" id="260" r:id="R72216f7d6c5545c2"/>
    <p:sldId xmlns:r="http://schemas.openxmlformats.org/officeDocument/2006/relationships" id="261" r:id="Rfe87eb29abbe49f6"/>
    <p:sldId xmlns:r="http://schemas.openxmlformats.org/officeDocument/2006/relationships" id="262" r:id="R4ceb7c622d06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b4b1db549447d" /><Relationship Type="http://schemas.openxmlformats.org/officeDocument/2006/relationships/slide" Target="/ppt/slides/slide1.xml" Id="Rd2bb4c3ce911409e" /><Relationship Type="http://schemas.openxmlformats.org/officeDocument/2006/relationships/slide" Target="/ppt/slides/slide2.xml" Id="R6b95b21e4038409f" /><Relationship Type="http://schemas.openxmlformats.org/officeDocument/2006/relationships/slide" Target="/ppt/slides/slide3.xml" Id="Rf94a8a958fe2472c" /><Relationship Type="http://schemas.openxmlformats.org/officeDocument/2006/relationships/slide" Target="/ppt/slides/slide4.xml" Id="R87afb4c567f04e57" /><Relationship Type="http://schemas.openxmlformats.org/officeDocument/2006/relationships/slide" Target="/ppt/slides/slide5.xml" Id="R72216f7d6c5545c2" /><Relationship Type="http://schemas.openxmlformats.org/officeDocument/2006/relationships/slide" Target="/ppt/slides/slide6.xml" Id="Rfe87eb29abbe49f6" /><Relationship Type="http://schemas.openxmlformats.org/officeDocument/2006/relationships/slide" Target="/ppt/slides/slide7.xml" Id="R4ceb7c622d06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323165ae3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54608ad44f80" /><Relationship Type="http://schemas.openxmlformats.org/officeDocument/2006/relationships/theme" Target="/ppt/slideMasters/theme/theme1.xml" Id="R0272c2a23efa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554608ad4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846db491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94093a95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f4eea3a7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0055b37b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3608ce8c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18bd52a5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28fdbaca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