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b3575ae6940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c46e0a5514ae4"/>
  </p:sldMasterIdLst>
  <p:sldIdLst>
    <p:sldId xmlns:r="http://schemas.openxmlformats.org/officeDocument/2006/relationships" id="256" r:id="R3eae9d82dda14336"/>
    <p:sldId xmlns:r="http://schemas.openxmlformats.org/officeDocument/2006/relationships" id="257" r:id="R6c5be600a486444d"/>
    <p:sldId xmlns:r="http://schemas.openxmlformats.org/officeDocument/2006/relationships" id="258" r:id="R27bb67131b6f4302"/>
    <p:sldId xmlns:r="http://schemas.openxmlformats.org/officeDocument/2006/relationships" id="259" r:id="R787a4235e13e49fa"/>
    <p:sldId xmlns:r="http://schemas.openxmlformats.org/officeDocument/2006/relationships" id="260" r:id="Rf190062b420e428d"/>
    <p:sldId xmlns:r="http://schemas.openxmlformats.org/officeDocument/2006/relationships" id="261" r:id="R3f3bc87dc92b4303"/>
    <p:sldId xmlns:r="http://schemas.openxmlformats.org/officeDocument/2006/relationships" id="262" r:id="Re45203c78456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c46e0a5514ae4" /><Relationship Type="http://schemas.openxmlformats.org/officeDocument/2006/relationships/slide" Target="/ppt/slides/slide1.xml" Id="R3eae9d82dda14336" /><Relationship Type="http://schemas.openxmlformats.org/officeDocument/2006/relationships/slide" Target="/ppt/slides/slide2.xml" Id="R6c5be600a486444d" /><Relationship Type="http://schemas.openxmlformats.org/officeDocument/2006/relationships/slide" Target="/ppt/slides/slide3.xml" Id="R27bb67131b6f4302" /><Relationship Type="http://schemas.openxmlformats.org/officeDocument/2006/relationships/slide" Target="/ppt/slides/slide4.xml" Id="R787a4235e13e49fa" /><Relationship Type="http://schemas.openxmlformats.org/officeDocument/2006/relationships/slide" Target="/ppt/slides/slide5.xml" Id="Rf190062b420e428d" /><Relationship Type="http://schemas.openxmlformats.org/officeDocument/2006/relationships/slide" Target="/ppt/slides/slide6.xml" Id="R3f3bc87dc92b4303" /><Relationship Type="http://schemas.openxmlformats.org/officeDocument/2006/relationships/slide" Target="/ppt/slides/slide7.xml" Id="Re45203c78456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3621523a7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6384249354fbc" /><Relationship Type="http://schemas.openxmlformats.org/officeDocument/2006/relationships/theme" Target="/ppt/slideMasters/theme/theme1.xml" Id="R47718d9798b0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6384249354f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05e1adc96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dd4fb9201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da7bd6f0447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dd02eac5149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7db1bc8b4c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c4967b9e4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68f2db9b640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STRATHOLME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12 099 410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NICOLAY OLAUSSEN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Haukestien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923 703 926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