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c3637460804c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dcb139d06e4766"/>
  </p:sldMasterIdLst>
  <p:sldIdLst>
    <p:sldId xmlns:r="http://schemas.openxmlformats.org/officeDocument/2006/relationships" id="256" r:id="R3e70a361cee64d7f"/>
    <p:sldId xmlns:r="http://schemas.openxmlformats.org/officeDocument/2006/relationships" id="257" r:id="Red2ccc57480047c5"/>
    <p:sldId xmlns:r="http://schemas.openxmlformats.org/officeDocument/2006/relationships" id="258" r:id="Raa61b1abf8a84165"/>
    <p:sldId xmlns:r="http://schemas.openxmlformats.org/officeDocument/2006/relationships" id="259" r:id="R412813506c1c41b3"/>
    <p:sldId xmlns:r="http://schemas.openxmlformats.org/officeDocument/2006/relationships" id="260" r:id="Re2850add4a264ff5"/>
    <p:sldId xmlns:r="http://schemas.openxmlformats.org/officeDocument/2006/relationships" id="261" r:id="R4ecef8e9752e4a4e"/>
    <p:sldId xmlns:r="http://schemas.openxmlformats.org/officeDocument/2006/relationships" id="262" r:id="Rf16ca4ea287848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dcb139d06e4766" /><Relationship Type="http://schemas.openxmlformats.org/officeDocument/2006/relationships/slide" Target="/ppt/slides/slide1.xml" Id="R3e70a361cee64d7f" /><Relationship Type="http://schemas.openxmlformats.org/officeDocument/2006/relationships/slide" Target="/ppt/slides/slide2.xml" Id="Red2ccc57480047c5" /><Relationship Type="http://schemas.openxmlformats.org/officeDocument/2006/relationships/slide" Target="/ppt/slides/slide3.xml" Id="Raa61b1abf8a84165" /><Relationship Type="http://schemas.openxmlformats.org/officeDocument/2006/relationships/slide" Target="/ppt/slides/slide4.xml" Id="R412813506c1c41b3" /><Relationship Type="http://schemas.openxmlformats.org/officeDocument/2006/relationships/slide" Target="/ppt/slides/slide5.xml" Id="Re2850add4a264ff5" /><Relationship Type="http://schemas.openxmlformats.org/officeDocument/2006/relationships/slide" Target="/ppt/slides/slide6.xml" Id="R4ecef8e9752e4a4e" /><Relationship Type="http://schemas.openxmlformats.org/officeDocument/2006/relationships/slide" Target="/ppt/slides/slide7.xml" Id="Rf16ca4ea287848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555dc2beb540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f67161ebd4e0a" /><Relationship Type="http://schemas.openxmlformats.org/officeDocument/2006/relationships/theme" Target="/ppt/slideMasters/theme/theme1.xml" Id="R56ba9c4770204c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ff67161ebd4e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d191e63064c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354c79428745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4bb7fd9f24e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ca37d190646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dd35f47a042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4ad6d166e42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f4f5edbb04d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HYLANDER V&amp;S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HYLANDER V&amp;S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832 581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95 830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544 943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737 214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 MOUTAOUAKKEL TARIK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Sverre Iversens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923 735 321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