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3992b2bc9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e56005a264cad"/>
  </p:sldMasterIdLst>
  <p:sldIdLst>
    <p:sldId xmlns:r="http://schemas.openxmlformats.org/officeDocument/2006/relationships" id="256" r:id="Re5284c65283741d9"/>
    <p:sldId xmlns:r="http://schemas.openxmlformats.org/officeDocument/2006/relationships" id="257" r:id="R1102500b1fa746be"/>
    <p:sldId xmlns:r="http://schemas.openxmlformats.org/officeDocument/2006/relationships" id="258" r:id="R41861a731b6a4351"/>
    <p:sldId xmlns:r="http://schemas.openxmlformats.org/officeDocument/2006/relationships" id="259" r:id="R31967ab40cdf4020"/>
    <p:sldId xmlns:r="http://schemas.openxmlformats.org/officeDocument/2006/relationships" id="260" r:id="R048c4679f0674176"/>
    <p:sldId xmlns:r="http://schemas.openxmlformats.org/officeDocument/2006/relationships" id="261" r:id="Reae16638a34141dd"/>
    <p:sldId xmlns:r="http://schemas.openxmlformats.org/officeDocument/2006/relationships" id="262" r:id="R59fdf12b383a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e56005a264cad" /><Relationship Type="http://schemas.openxmlformats.org/officeDocument/2006/relationships/slide" Target="/ppt/slides/slide1.xml" Id="Re5284c65283741d9" /><Relationship Type="http://schemas.openxmlformats.org/officeDocument/2006/relationships/slide" Target="/ppt/slides/slide2.xml" Id="R1102500b1fa746be" /><Relationship Type="http://schemas.openxmlformats.org/officeDocument/2006/relationships/slide" Target="/ppt/slides/slide3.xml" Id="R41861a731b6a4351" /><Relationship Type="http://schemas.openxmlformats.org/officeDocument/2006/relationships/slide" Target="/ppt/slides/slide4.xml" Id="R31967ab40cdf4020" /><Relationship Type="http://schemas.openxmlformats.org/officeDocument/2006/relationships/slide" Target="/ppt/slides/slide5.xml" Id="R048c4679f0674176" /><Relationship Type="http://schemas.openxmlformats.org/officeDocument/2006/relationships/slide" Target="/ppt/slides/slide6.xml" Id="Reae16638a34141dd" /><Relationship Type="http://schemas.openxmlformats.org/officeDocument/2006/relationships/slide" Target="/ppt/slides/slide7.xml" Id="R59fdf12b383a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9a25dc37d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c8f682cc423c" /><Relationship Type="http://schemas.openxmlformats.org/officeDocument/2006/relationships/theme" Target="/ppt/slideMasters/theme/theme1.xml" Id="R85d72876a963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cc8f682cc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512e67c9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b1e7da9c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568aaf6f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d28eb3e7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dc9edd2d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5969f9db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ad6099ea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