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8e3c454aa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f7585d4924e0f"/>
  </p:sldMasterIdLst>
  <p:sldIdLst>
    <p:sldId xmlns:r="http://schemas.openxmlformats.org/officeDocument/2006/relationships" id="256" r:id="R4f9864a848c6430b"/>
    <p:sldId xmlns:r="http://schemas.openxmlformats.org/officeDocument/2006/relationships" id="257" r:id="R855cb8e796d849f5"/>
    <p:sldId xmlns:r="http://schemas.openxmlformats.org/officeDocument/2006/relationships" id="258" r:id="R7bb6d6d90cd3432f"/>
    <p:sldId xmlns:r="http://schemas.openxmlformats.org/officeDocument/2006/relationships" id="259" r:id="R9f6d6782f4bb4e29"/>
    <p:sldId xmlns:r="http://schemas.openxmlformats.org/officeDocument/2006/relationships" id="260" r:id="R0c70f17139a24754"/>
    <p:sldId xmlns:r="http://schemas.openxmlformats.org/officeDocument/2006/relationships" id="261" r:id="Rd11d4c9f9caf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f7585d4924e0f" /><Relationship Type="http://schemas.openxmlformats.org/officeDocument/2006/relationships/slide" Target="/ppt/slides/slide1.xml" Id="R4f9864a848c6430b" /><Relationship Type="http://schemas.openxmlformats.org/officeDocument/2006/relationships/slide" Target="/ppt/slides/slide2.xml" Id="R855cb8e796d849f5" /><Relationship Type="http://schemas.openxmlformats.org/officeDocument/2006/relationships/slide" Target="/ppt/slides/slide3.xml" Id="R7bb6d6d90cd3432f" /><Relationship Type="http://schemas.openxmlformats.org/officeDocument/2006/relationships/slide" Target="/ppt/slides/slide4.xml" Id="R9f6d6782f4bb4e29" /><Relationship Type="http://schemas.openxmlformats.org/officeDocument/2006/relationships/slide" Target="/ppt/slides/slide5.xml" Id="R0c70f17139a24754" /><Relationship Type="http://schemas.openxmlformats.org/officeDocument/2006/relationships/slide" Target="/ppt/slides/slide6.xml" Id="Rd11d4c9f9caf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0244881a3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ab5db27db478b" /><Relationship Type="http://schemas.openxmlformats.org/officeDocument/2006/relationships/theme" Target="/ppt/slideMasters/theme/theme1.xml" Id="R3cb795e4626e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ab5db27db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f8275c271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64e27bb20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aeb7bb19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00d321d2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09048d77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053ef84d9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