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6f801af28742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97422373943e8"/>
  </p:sldMasterIdLst>
  <p:sldIdLst>
    <p:sldId xmlns:r="http://schemas.openxmlformats.org/officeDocument/2006/relationships" id="256" r:id="R5457e45518c242fd"/>
    <p:sldId xmlns:r="http://schemas.openxmlformats.org/officeDocument/2006/relationships" id="257" r:id="R9311b48cb0d34a8a"/>
    <p:sldId xmlns:r="http://schemas.openxmlformats.org/officeDocument/2006/relationships" id="258" r:id="R5b78b5467edc448e"/>
    <p:sldId xmlns:r="http://schemas.openxmlformats.org/officeDocument/2006/relationships" id="259" r:id="R0c8f709fc28a47d2"/>
    <p:sldId xmlns:r="http://schemas.openxmlformats.org/officeDocument/2006/relationships" id="260" r:id="R05882a0e49b046ba"/>
    <p:sldId xmlns:r="http://schemas.openxmlformats.org/officeDocument/2006/relationships" id="261" r:id="R64c178af1b4d4d2f"/>
    <p:sldId xmlns:r="http://schemas.openxmlformats.org/officeDocument/2006/relationships" id="262" r:id="R9c459c781042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97422373943e8" /><Relationship Type="http://schemas.openxmlformats.org/officeDocument/2006/relationships/slide" Target="/ppt/slides/slide1.xml" Id="R5457e45518c242fd" /><Relationship Type="http://schemas.openxmlformats.org/officeDocument/2006/relationships/slide" Target="/ppt/slides/slide2.xml" Id="R9311b48cb0d34a8a" /><Relationship Type="http://schemas.openxmlformats.org/officeDocument/2006/relationships/slide" Target="/ppt/slides/slide3.xml" Id="R5b78b5467edc448e" /><Relationship Type="http://schemas.openxmlformats.org/officeDocument/2006/relationships/slide" Target="/ppt/slides/slide4.xml" Id="R0c8f709fc28a47d2" /><Relationship Type="http://schemas.openxmlformats.org/officeDocument/2006/relationships/slide" Target="/ppt/slides/slide5.xml" Id="R05882a0e49b046ba" /><Relationship Type="http://schemas.openxmlformats.org/officeDocument/2006/relationships/slide" Target="/ppt/slides/slide6.xml" Id="R64c178af1b4d4d2f" /><Relationship Type="http://schemas.openxmlformats.org/officeDocument/2006/relationships/slide" Target="/ppt/slides/slide7.xml" Id="R9c459c781042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cae830d784c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26bc3054a47a9" /><Relationship Type="http://schemas.openxmlformats.org/officeDocument/2006/relationships/theme" Target="/ppt/slideMasters/theme/theme1.xml" Id="Rb7d5e1046d10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026bc3054a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4cddd0680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0d2ed94954a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c145e572f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b8857d368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256b367b743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26f76deae41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ab3d3714d44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CAPITAL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1 874 329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EDWIN 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Edwin Engen, Strandlia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923 749 314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CAPITAL AS</a:t>
            </a:r>
          </a:p>
        </p:txBody>
      </p:sp>
    </p:spTree>
  </p:cSld>
  <p:clrMapOvr>
    <a:masterClrMapping xmlns:a="http://schemas.openxmlformats.org/drawingml/2006/main"/>
  </p:clrMapOvr>
</p:sld>
</file>