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e253c5d4e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02491b1234b02"/>
  </p:sldMasterIdLst>
  <p:sldIdLst>
    <p:sldId xmlns:r="http://schemas.openxmlformats.org/officeDocument/2006/relationships" id="256" r:id="Rab6e0f4a453f4e7f"/>
    <p:sldId xmlns:r="http://schemas.openxmlformats.org/officeDocument/2006/relationships" id="257" r:id="Rcda531d8e1384c8d"/>
    <p:sldId xmlns:r="http://schemas.openxmlformats.org/officeDocument/2006/relationships" id="258" r:id="R56f7fe4eb19f4cda"/>
    <p:sldId xmlns:r="http://schemas.openxmlformats.org/officeDocument/2006/relationships" id="259" r:id="Rf04225fd197e4ff3"/>
    <p:sldId xmlns:r="http://schemas.openxmlformats.org/officeDocument/2006/relationships" id="260" r:id="Rd814dc44687b43de"/>
    <p:sldId xmlns:r="http://schemas.openxmlformats.org/officeDocument/2006/relationships" id="261" r:id="Rc9060a22eee34c6d"/>
    <p:sldId xmlns:r="http://schemas.openxmlformats.org/officeDocument/2006/relationships" id="262" r:id="R92506fdeb1dc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02491b1234b02" /><Relationship Type="http://schemas.openxmlformats.org/officeDocument/2006/relationships/slide" Target="/ppt/slides/slide1.xml" Id="Rab6e0f4a453f4e7f" /><Relationship Type="http://schemas.openxmlformats.org/officeDocument/2006/relationships/slide" Target="/ppt/slides/slide2.xml" Id="Rcda531d8e1384c8d" /><Relationship Type="http://schemas.openxmlformats.org/officeDocument/2006/relationships/slide" Target="/ppt/slides/slide3.xml" Id="R56f7fe4eb19f4cda" /><Relationship Type="http://schemas.openxmlformats.org/officeDocument/2006/relationships/slide" Target="/ppt/slides/slide4.xml" Id="Rf04225fd197e4ff3" /><Relationship Type="http://schemas.openxmlformats.org/officeDocument/2006/relationships/slide" Target="/ppt/slides/slide5.xml" Id="Rd814dc44687b43de" /><Relationship Type="http://schemas.openxmlformats.org/officeDocument/2006/relationships/slide" Target="/ppt/slides/slide6.xml" Id="Rc9060a22eee34c6d" /><Relationship Type="http://schemas.openxmlformats.org/officeDocument/2006/relationships/slide" Target="/ppt/slides/slide7.xml" Id="R92506fdeb1dc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26cc30612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00c26e7be4a25" /><Relationship Type="http://schemas.openxmlformats.org/officeDocument/2006/relationships/theme" Target="/ppt/slideMasters/theme/theme1.xml" Id="R196ff5715d49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00c26e7be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3f4f5ab8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3572dcb3d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b2e95dd07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54f390b3d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e30cc152d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9731f3d22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9309cb3bd49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PROKURIA POLAR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