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42ac0c1df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45c8e0ecb40f1"/>
  </p:sldMasterIdLst>
  <p:sldIdLst>
    <p:sldId xmlns:r="http://schemas.openxmlformats.org/officeDocument/2006/relationships" id="256" r:id="Rddc750e0de8443fd"/>
    <p:sldId xmlns:r="http://schemas.openxmlformats.org/officeDocument/2006/relationships" id="257" r:id="R6bcdbc73eaf6411e"/>
    <p:sldId xmlns:r="http://schemas.openxmlformats.org/officeDocument/2006/relationships" id="258" r:id="Rd758254a2bf2428a"/>
    <p:sldId xmlns:r="http://schemas.openxmlformats.org/officeDocument/2006/relationships" id="259" r:id="R8dbb4aa09a744e94"/>
    <p:sldId xmlns:r="http://schemas.openxmlformats.org/officeDocument/2006/relationships" id="260" r:id="R9c84fdb0a04346d0"/>
    <p:sldId xmlns:r="http://schemas.openxmlformats.org/officeDocument/2006/relationships" id="261" r:id="R7e6cfe53051f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45c8e0ecb40f1" /><Relationship Type="http://schemas.openxmlformats.org/officeDocument/2006/relationships/slide" Target="/ppt/slides/slide1.xml" Id="Rddc750e0de8443fd" /><Relationship Type="http://schemas.openxmlformats.org/officeDocument/2006/relationships/slide" Target="/ppt/slides/slide2.xml" Id="R6bcdbc73eaf6411e" /><Relationship Type="http://schemas.openxmlformats.org/officeDocument/2006/relationships/slide" Target="/ppt/slides/slide3.xml" Id="Rd758254a2bf2428a" /><Relationship Type="http://schemas.openxmlformats.org/officeDocument/2006/relationships/slide" Target="/ppt/slides/slide4.xml" Id="R8dbb4aa09a744e94" /><Relationship Type="http://schemas.openxmlformats.org/officeDocument/2006/relationships/slide" Target="/ppt/slides/slide5.xml" Id="R9c84fdb0a04346d0" /><Relationship Type="http://schemas.openxmlformats.org/officeDocument/2006/relationships/slide" Target="/ppt/slides/slide6.xml" Id="R7e6cfe53051f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d5ff24d04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fd6e3258d45dd" /><Relationship Type="http://schemas.openxmlformats.org/officeDocument/2006/relationships/theme" Target="/ppt/slideMasters/theme/theme1.xml" Id="R0a1abf0e1f5c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fd6e3258d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41210bc35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1431bf3d7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6783745e0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962ccb5a9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018b2e88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0c28b755845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81 984 276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−6 715 126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−4 489 570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79 708 497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107 741 115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6105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923 994 149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